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6" r:id="rId3"/>
    <p:sldId id="269" r:id="rId4"/>
    <p:sldId id="271" r:id="rId5"/>
    <p:sldId id="272" r:id="rId6"/>
    <p:sldId id="273" r:id="rId7"/>
    <p:sldId id="275" r:id="rId8"/>
    <p:sldId id="280" r:id="rId9"/>
    <p:sldId id="279" r:id="rId10"/>
    <p:sldId id="281" r:id="rId11"/>
    <p:sldId id="283" r:id="rId12"/>
    <p:sldId id="274" r:id="rId13"/>
    <p:sldId id="287" r:id="rId14"/>
    <p:sldId id="286" r:id="rId15"/>
    <p:sldId id="285" r:id="rId16"/>
    <p:sldId id="284" r:id="rId17"/>
    <p:sldId id="288" r:id="rId18"/>
    <p:sldId id="276" r:id="rId19"/>
    <p:sldId id="28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EE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86B495-1301-461E-A3FF-021570153E40}" v="155" dt="2023-08-25T06:43:18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하루" userId="27341ffc11369776" providerId="LiveId" clId="{D986B495-1301-461E-A3FF-021570153E40}"/>
    <pc:docChg chg="undo custSel addSld delSld modSld sldOrd">
      <pc:chgData name="하루" userId="27341ffc11369776" providerId="LiveId" clId="{D986B495-1301-461E-A3FF-021570153E40}" dt="2023-08-25T06:45:05.469" v="4902" actId="1076"/>
      <pc:docMkLst>
        <pc:docMk/>
      </pc:docMkLst>
      <pc:sldChg chg="addSp modSp del mod">
        <pc:chgData name="하루" userId="27341ffc11369776" providerId="LiveId" clId="{D986B495-1301-461E-A3FF-021570153E40}" dt="2023-08-24T23:38:11.988" v="833" actId="2696"/>
        <pc:sldMkLst>
          <pc:docMk/>
          <pc:sldMk cId="680986818" sldId="257"/>
        </pc:sldMkLst>
        <pc:spChg chg="add mod">
          <ac:chgData name="하루" userId="27341ffc11369776" providerId="LiveId" clId="{D986B495-1301-461E-A3FF-021570153E40}" dt="2023-08-24T23:04:54.635" v="135" actId="20577"/>
          <ac:spMkLst>
            <pc:docMk/>
            <pc:sldMk cId="680986818" sldId="257"/>
            <ac:spMk id="3" creationId="{72B6F32F-962D-9692-5B84-5A90938B678A}"/>
          </ac:spMkLst>
        </pc:spChg>
        <pc:spChg chg="add mod">
          <ac:chgData name="하루" userId="27341ffc11369776" providerId="LiveId" clId="{D986B495-1301-461E-A3FF-021570153E40}" dt="2023-08-24T23:05:43.554" v="248" actId="20577"/>
          <ac:spMkLst>
            <pc:docMk/>
            <pc:sldMk cId="680986818" sldId="257"/>
            <ac:spMk id="4" creationId="{08D5A6ED-DA19-8DC2-3A1F-14B7D8354675}"/>
          </ac:spMkLst>
        </pc:spChg>
      </pc:sldChg>
      <pc:sldChg chg="addSp delSp modSp del mod setBg">
        <pc:chgData name="하루" userId="27341ffc11369776" providerId="LiveId" clId="{D986B495-1301-461E-A3FF-021570153E40}" dt="2023-08-24T23:17:42.648" v="313" actId="2696"/>
        <pc:sldMkLst>
          <pc:docMk/>
          <pc:sldMk cId="1161190331" sldId="258"/>
        </pc:sldMkLst>
        <pc:spChg chg="add del mod">
          <ac:chgData name="하루" userId="27341ffc11369776" providerId="LiveId" clId="{D986B495-1301-461E-A3FF-021570153E40}" dt="2023-08-24T23:01:47.265" v="52"/>
          <ac:spMkLst>
            <pc:docMk/>
            <pc:sldMk cId="1161190331" sldId="258"/>
            <ac:spMk id="3" creationId="{7E0B13F4-12D7-09C4-DD3C-1B9C7F709C27}"/>
          </ac:spMkLst>
        </pc:spChg>
        <pc:spChg chg="add mod">
          <ac:chgData name="하루" userId="27341ffc11369776" providerId="LiveId" clId="{D986B495-1301-461E-A3FF-021570153E40}" dt="2023-08-24T23:16:57.070" v="308" actId="20577"/>
          <ac:spMkLst>
            <pc:docMk/>
            <pc:sldMk cId="1161190331" sldId="258"/>
            <ac:spMk id="4" creationId="{CAA1A662-EF36-DF92-868F-3AA5E9854079}"/>
          </ac:spMkLst>
        </pc:spChg>
        <pc:spChg chg="add del mod">
          <ac:chgData name="하루" userId="27341ffc11369776" providerId="LiveId" clId="{D986B495-1301-461E-A3FF-021570153E40}" dt="2023-08-24T23:07:32.162" v="263" actId="12084"/>
          <ac:spMkLst>
            <pc:docMk/>
            <pc:sldMk cId="1161190331" sldId="258"/>
            <ac:spMk id="5" creationId="{A5A50AB5-F13E-2299-C032-96F124035CD7}"/>
          </ac:spMkLst>
        </pc:spChg>
        <pc:spChg chg="add mod">
          <ac:chgData name="하루" userId="27341ffc11369776" providerId="LiveId" clId="{D986B495-1301-461E-A3FF-021570153E40}" dt="2023-08-24T23:16:17.321" v="296" actId="1076"/>
          <ac:spMkLst>
            <pc:docMk/>
            <pc:sldMk cId="1161190331" sldId="258"/>
            <ac:spMk id="7" creationId="{834D5DA4-21EE-BEE0-B94B-85DD3F9A0A69}"/>
          </ac:spMkLst>
        </pc:spChg>
        <pc:spChg chg="add del mod">
          <ac:chgData name="하루" userId="27341ffc11369776" providerId="LiveId" clId="{D986B495-1301-461E-A3FF-021570153E40}" dt="2023-08-24T23:16:50.506" v="302" actId="767"/>
          <ac:spMkLst>
            <pc:docMk/>
            <pc:sldMk cId="1161190331" sldId="258"/>
            <ac:spMk id="8" creationId="{28EB8E34-36CB-74E8-812C-E6B060716CAC}"/>
          </ac:spMkLst>
        </pc:spChg>
        <pc:graphicFrameChg chg="add mod">
          <ac:chgData name="하루" userId="27341ffc11369776" providerId="LiveId" clId="{D986B495-1301-461E-A3FF-021570153E40}" dt="2023-08-24T23:07:51.803" v="267"/>
          <ac:graphicFrameMkLst>
            <pc:docMk/>
            <pc:sldMk cId="1161190331" sldId="258"/>
            <ac:graphicFrameMk id="6" creationId="{A18244D0-6DF6-0DFD-C551-B8B7E054CD70}"/>
          </ac:graphicFrameMkLst>
        </pc:graphicFrameChg>
        <pc:picChg chg="mod">
          <ac:chgData name="하루" userId="27341ffc11369776" providerId="LiveId" clId="{D986B495-1301-461E-A3FF-021570153E40}" dt="2023-08-24T22:52:35.242" v="1" actId="1076"/>
          <ac:picMkLst>
            <pc:docMk/>
            <pc:sldMk cId="1161190331" sldId="258"/>
            <ac:picMk id="2" creationId="{059740FB-9BF9-7AA7-8953-3AABA313E8CC}"/>
          </ac:picMkLst>
        </pc:picChg>
      </pc:sldChg>
      <pc:sldChg chg="addSp delSp modSp add del mod setBg">
        <pc:chgData name="하루" userId="27341ffc11369776" providerId="LiveId" clId="{D986B495-1301-461E-A3FF-021570153E40}" dt="2023-08-24T23:37:46.505" v="809" actId="2696"/>
        <pc:sldMkLst>
          <pc:docMk/>
          <pc:sldMk cId="442865396" sldId="259"/>
        </pc:sldMkLst>
        <pc:spChg chg="add mod">
          <ac:chgData name="하루" userId="27341ffc11369776" providerId="LiveId" clId="{D986B495-1301-461E-A3FF-021570153E40}" dt="2023-08-24T23:31:11.786" v="689" actId="207"/>
          <ac:spMkLst>
            <pc:docMk/>
            <pc:sldMk cId="442865396" sldId="259"/>
            <ac:spMk id="3" creationId="{9103447D-B7D3-94E4-2D3C-4591C28ADE74}"/>
          </ac:spMkLst>
        </pc:spChg>
        <pc:spChg chg="del">
          <ac:chgData name="하루" userId="27341ffc11369776" providerId="LiveId" clId="{D986B495-1301-461E-A3FF-021570153E40}" dt="2023-08-24T23:14:25.873" v="268" actId="21"/>
          <ac:spMkLst>
            <pc:docMk/>
            <pc:sldMk cId="442865396" sldId="259"/>
            <ac:spMk id="4" creationId="{CAA1A662-EF36-DF92-868F-3AA5E9854079}"/>
          </ac:spMkLst>
        </pc:spChg>
        <pc:spChg chg="del">
          <ac:chgData name="하루" userId="27341ffc11369776" providerId="LiveId" clId="{D986B495-1301-461E-A3FF-021570153E40}" dt="2023-08-24T23:06:49.482" v="262" actId="21"/>
          <ac:spMkLst>
            <pc:docMk/>
            <pc:sldMk cId="442865396" sldId="259"/>
            <ac:spMk id="5" creationId="{A5A50AB5-F13E-2299-C032-96F124035CD7}"/>
          </ac:spMkLst>
        </pc:spChg>
        <pc:spChg chg="add del mod">
          <ac:chgData name="하루" userId="27341ffc11369776" providerId="LiveId" clId="{D986B495-1301-461E-A3FF-021570153E40}" dt="2023-08-24T23:17:29.124" v="311"/>
          <ac:spMkLst>
            <pc:docMk/>
            <pc:sldMk cId="442865396" sldId="259"/>
            <ac:spMk id="6" creationId="{04F019DB-9888-67A8-D257-5FD03F361EC6}"/>
          </ac:spMkLst>
        </pc:spChg>
        <pc:spChg chg="add mod">
          <ac:chgData name="하루" userId="27341ffc11369776" providerId="LiveId" clId="{D986B495-1301-461E-A3FF-021570153E40}" dt="2023-08-24T23:31:05.314" v="688" actId="207"/>
          <ac:spMkLst>
            <pc:docMk/>
            <pc:sldMk cId="442865396" sldId="259"/>
            <ac:spMk id="7" creationId="{A565A05E-569F-B1DD-4E93-FD0F4A433D97}"/>
          </ac:spMkLst>
        </pc:spChg>
        <pc:spChg chg="add del mod">
          <ac:chgData name="하루" userId="27341ffc11369776" providerId="LiveId" clId="{D986B495-1301-461E-A3FF-021570153E40}" dt="2023-08-24T23:26:20.879" v="599" actId="21"/>
          <ac:spMkLst>
            <pc:docMk/>
            <pc:sldMk cId="442865396" sldId="259"/>
            <ac:spMk id="8" creationId="{AB17AD43-5012-FC83-C6BE-434D96449E35}"/>
          </ac:spMkLst>
        </pc:spChg>
        <pc:spChg chg="add del mod">
          <ac:chgData name="하루" userId="27341ffc11369776" providerId="LiveId" clId="{D986B495-1301-461E-A3FF-021570153E40}" dt="2023-08-24T23:26:24.704" v="601"/>
          <ac:spMkLst>
            <pc:docMk/>
            <pc:sldMk cId="442865396" sldId="259"/>
            <ac:spMk id="9" creationId="{61B8EEE8-A42C-EE82-6248-2146E3EBAD80}"/>
          </ac:spMkLst>
        </pc:spChg>
        <pc:picChg chg="mod">
          <ac:chgData name="하루" userId="27341ffc11369776" providerId="LiveId" clId="{D986B495-1301-461E-A3FF-021570153E40}" dt="2023-08-24T23:14:58.353" v="279" actId="14100"/>
          <ac:picMkLst>
            <pc:docMk/>
            <pc:sldMk cId="442865396" sldId="259"/>
            <ac:picMk id="2" creationId="{059740FB-9BF9-7AA7-8953-3AABA313E8CC}"/>
          </ac:picMkLst>
        </pc:picChg>
      </pc:sldChg>
      <pc:sldChg chg="delSp modSp add del mod ord setBg">
        <pc:chgData name="하루" userId="27341ffc11369776" providerId="LiveId" clId="{D986B495-1301-461E-A3FF-021570153E40}" dt="2023-08-24T23:21:14.938" v="420" actId="2696"/>
        <pc:sldMkLst>
          <pc:docMk/>
          <pc:sldMk cId="102114261" sldId="260"/>
        </pc:sldMkLst>
        <pc:spChg chg="del mod">
          <ac:chgData name="하루" userId="27341ffc11369776" providerId="LiveId" clId="{D986B495-1301-461E-A3FF-021570153E40}" dt="2023-08-24T23:17:58.805" v="320" actId="21"/>
          <ac:spMkLst>
            <pc:docMk/>
            <pc:sldMk cId="102114261" sldId="260"/>
            <ac:spMk id="3" creationId="{9103447D-B7D3-94E4-2D3C-4591C28ADE74}"/>
          </ac:spMkLst>
        </pc:spChg>
        <pc:spChg chg="del mod">
          <ac:chgData name="하루" userId="27341ffc11369776" providerId="LiveId" clId="{D986B495-1301-461E-A3FF-021570153E40}" dt="2023-08-24T23:17:58.812" v="322"/>
          <ac:spMkLst>
            <pc:docMk/>
            <pc:sldMk cId="102114261" sldId="260"/>
            <ac:spMk id="7" creationId="{A565A05E-569F-B1DD-4E93-FD0F4A433D97}"/>
          </ac:spMkLst>
        </pc:spChg>
      </pc:sldChg>
      <pc:sldChg chg="addSp delSp modSp add del mod ord setBg">
        <pc:chgData name="하루" userId="27341ffc11369776" providerId="LiveId" clId="{D986B495-1301-461E-A3FF-021570153E40}" dt="2023-08-25T00:34:24.283" v="2188" actId="2696"/>
        <pc:sldMkLst>
          <pc:docMk/>
          <pc:sldMk cId="1725183226" sldId="261"/>
        </pc:sldMkLst>
        <pc:spChg chg="add mod">
          <ac:chgData name="하루" userId="27341ffc11369776" providerId="LiveId" clId="{D986B495-1301-461E-A3FF-021570153E40}" dt="2023-08-24T23:24:16.657" v="579" actId="1076"/>
          <ac:spMkLst>
            <pc:docMk/>
            <pc:sldMk cId="1725183226" sldId="261"/>
            <ac:spMk id="3" creationId="{C83EB9D9-06BF-7899-860D-1320F814E5D9}"/>
          </ac:spMkLst>
        </pc:spChg>
        <pc:spChg chg="add mod">
          <ac:chgData name="하루" userId="27341ffc11369776" providerId="LiveId" clId="{D986B495-1301-461E-A3FF-021570153E40}" dt="2023-08-24T23:21:34.954" v="432" actId="20577"/>
          <ac:spMkLst>
            <pc:docMk/>
            <pc:sldMk cId="1725183226" sldId="261"/>
            <ac:spMk id="4" creationId="{E686E0F3-2ACC-132A-2B3A-A74951CDC483}"/>
          </ac:spMkLst>
        </pc:spChg>
        <pc:spChg chg="mod">
          <ac:chgData name="하루" userId="27341ffc11369776" providerId="LiveId" clId="{D986B495-1301-461E-A3FF-021570153E40}" dt="2023-08-24T23:36:29.638" v="798"/>
          <ac:spMkLst>
            <pc:docMk/>
            <pc:sldMk cId="1725183226" sldId="261"/>
            <ac:spMk id="6" creationId="{79D1D3FD-DC3A-F4BF-89EB-603B518D3313}"/>
          </ac:spMkLst>
        </pc:spChg>
        <pc:spChg chg="mod">
          <ac:chgData name="하루" userId="27341ffc11369776" providerId="LiveId" clId="{D986B495-1301-461E-A3FF-021570153E40}" dt="2023-08-24T23:36:29.638" v="798"/>
          <ac:spMkLst>
            <pc:docMk/>
            <pc:sldMk cId="1725183226" sldId="261"/>
            <ac:spMk id="7" creationId="{20E2DABF-6A49-F668-8081-7ABC6132485C}"/>
          </ac:spMkLst>
        </pc:spChg>
        <pc:spChg chg="add del">
          <ac:chgData name="하루" userId="27341ffc11369776" providerId="LiveId" clId="{D986B495-1301-461E-A3FF-021570153E40}" dt="2023-08-24T23:20:59.544" v="415" actId="26606"/>
          <ac:spMkLst>
            <pc:docMk/>
            <pc:sldMk cId="1725183226" sldId="261"/>
            <ac:spMk id="8" creationId="{2550BE34-C2B8-49B8-8519-67A8CAD51AE9}"/>
          </ac:spMkLst>
        </pc:spChg>
        <pc:spChg chg="mod">
          <ac:chgData name="하루" userId="27341ffc11369776" providerId="LiveId" clId="{D986B495-1301-461E-A3FF-021570153E40}" dt="2023-08-24T23:36:29.638" v="798"/>
          <ac:spMkLst>
            <pc:docMk/>
            <pc:sldMk cId="1725183226" sldId="261"/>
            <ac:spMk id="9" creationId="{7A7F120C-E389-413B-A183-CFB695FF6202}"/>
          </ac:spMkLst>
        </pc:spChg>
        <pc:spChg chg="add del">
          <ac:chgData name="하루" userId="27341ffc11369776" providerId="LiveId" clId="{D986B495-1301-461E-A3FF-021570153E40}" dt="2023-08-24T23:20:59.544" v="415" actId="26606"/>
          <ac:spMkLst>
            <pc:docMk/>
            <pc:sldMk cId="1725183226" sldId="261"/>
            <ac:spMk id="10" creationId="{A7457DD9-5A45-400A-AB4B-4B4EDECA25F1}"/>
          </ac:spMkLst>
        </pc:spChg>
        <pc:spChg chg="mod">
          <ac:chgData name="하루" userId="27341ffc11369776" providerId="LiveId" clId="{D986B495-1301-461E-A3FF-021570153E40}" dt="2023-08-24T23:36:29.638" v="798"/>
          <ac:spMkLst>
            <pc:docMk/>
            <pc:sldMk cId="1725183226" sldId="261"/>
            <ac:spMk id="11" creationId="{6F394994-FBF8-FB32-DDC5-2A2A3246F95E}"/>
          </ac:spMkLst>
        </pc:spChg>
        <pc:spChg chg="add del">
          <ac:chgData name="하루" userId="27341ffc11369776" providerId="LiveId" clId="{D986B495-1301-461E-A3FF-021570153E40}" dt="2023-08-24T23:20:59.544" v="415" actId="26606"/>
          <ac:spMkLst>
            <pc:docMk/>
            <pc:sldMk cId="1725183226" sldId="261"/>
            <ac:spMk id="12" creationId="{441CF7D6-A660-431A-B0BB-140A0D5556B6}"/>
          </ac:spMkLst>
        </pc:spChg>
        <pc:spChg chg="mod">
          <ac:chgData name="하루" userId="27341ffc11369776" providerId="LiveId" clId="{D986B495-1301-461E-A3FF-021570153E40}" dt="2023-08-24T23:36:29.638" v="798"/>
          <ac:spMkLst>
            <pc:docMk/>
            <pc:sldMk cId="1725183226" sldId="261"/>
            <ac:spMk id="13" creationId="{0B860F52-1F36-CD7B-A735-A2F4B5B7BF61}"/>
          </ac:spMkLst>
        </pc:spChg>
        <pc:spChg chg="add del">
          <ac:chgData name="하루" userId="27341ffc11369776" providerId="LiveId" clId="{D986B495-1301-461E-A3FF-021570153E40}" dt="2023-08-24T23:20:59.544" v="415" actId="26606"/>
          <ac:spMkLst>
            <pc:docMk/>
            <pc:sldMk cId="1725183226" sldId="261"/>
            <ac:spMk id="14" creationId="{0570A85B-3810-4F95-97B0-CBF4CCDB381C}"/>
          </ac:spMkLst>
        </pc:spChg>
        <pc:spChg chg="add del">
          <ac:chgData name="하루" userId="27341ffc11369776" providerId="LiveId" clId="{D986B495-1301-461E-A3FF-021570153E40}" dt="2023-08-24T23:21:01.829" v="417" actId="26606"/>
          <ac:spMkLst>
            <pc:docMk/>
            <pc:sldMk cId="1725183226" sldId="261"/>
            <ac:spMk id="16" creationId="{7A5F0580-5EE9-419F-96EE-B6529EF6E7D0}"/>
          </ac:spMkLst>
        </pc:spChg>
        <pc:spChg chg="add del">
          <ac:chgData name="하루" userId="27341ffc11369776" providerId="LiveId" clId="{D986B495-1301-461E-A3FF-021570153E40}" dt="2023-08-24T23:21:01.829" v="417" actId="26606"/>
          <ac:spMkLst>
            <pc:docMk/>
            <pc:sldMk cId="1725183226" sldId="261"/>
            <ac:spMk id="17" creationId="{0288C6B4-AFC3-407F-A595-EFFD38D4CCAF}"/>
          </ac:spMkLst>
        </pc:spChg>
        <pc:spChg chg="add del">
          <ac:chgData name="하루" userId="27341ffc11369776" providerId="LiveId" clId="{D986B495-1301-461E-A3FF-021570153E40}" dt="2023-08-24T23:21:01.829" v="417" actId="26606"/>
          <ac:spMkLst>
            <pc:docMk/>
            <pc:sldMk cId="1725183226" sldId="261"/>
            <ac:spMk id="18" creationId="{CF236821-17FE-429B-8D2C-08E13A64EA40}"/>
          </ac:spMkLst>
        </pc:spChg>
        <pc:spChg chg="add del">
          <ac:chgData name="하루" userId="27341ffc11369776" providerId="LiveId" clId="{D986B495-1301-461E-A3FF-021570153E40}" dt="2023-08-24T23:21:01.829" v="417" actId="26606"/>
          <ac:spMkLst>
            <pc:docMk/>
            <pc:sldMk cId="1725183226" sldId="261"/>
            <ac:spMk id="19" creationId="{C0BDBCD2-E081-43AB-9119-C55465E59757}"/>
          </ac:spMkLst>
        </pc:spChg>
        <pc:spChg chg="add del">
          <ac:chgData name="하루" userId="27341ffc11369776" providerId="LiveId" clId="{D986B495-1301-461E-A3FF-021570153E40}" dt="2023-08-24T23:21:01.829" v="417" actId="26606"/>
          <ac:spMkLst>
            <pc:docMk/>
            <pc:sldMk cId="1725183226" sldId="261"/>
            <ac:spMk id="20" creationId="{98E79BE4-34FE-485A-98A5-92CE8F7C4743}"/>
          </ac:spMkLst>
        </pc:spChg>
        <pc:spChg chg="add del">
          <ac:chgData name="하루" userId="27341ffc11369776" providerId="LiveId" clId="{D986B495-1301-461E-A3FF-021570153E40}" dt="2023-08-24T23:21:02.820" v="419" actId="26606"/>
          <ac:spMkLst>
            <pc:docMk/>
            <pc:sldMk cId="1725183226" sldId="261"/>
            <ac:spMk id="22" creationId="{2B97F24A-32CE-4C1C-A50D-3016B394DCFB}"/>
          </ac:spMkLst>
        </pc:spChg>
        <pc:spChg chg="add del">
          <ac:chgData name="하루" userId="27341ffc11369776" providerId="LiveId" clId="{D986B495-1301-461E-A3FF-021570153E40}" dt="2023-08-24T23:21:02.820" v="419" actId="26606"/>
          <ac:spMkLst>
            <pc:docMk/>
            <pc:sldMk cId="1725183226" sldId="261"/>
            <ac:spMk id="23" creationId="{CD8B4F24-440B-49E9-B85D-733523DC064B}"/>
          </ac:spMkLst>
        </pc:spChg>
        <pc:grpChg chg="add del mod">
          <ac:chgData name="하루" userId="27341ffc11369776" providerId="LiveId" clId="{D986B495-1301-461E-A3FF-021570153E40}" dt="2023-08-24T23:36:31.730" v="799"/>
          <ac:grpSpMkLst>
            <pc:docMk/>
            <pc:sldMk cId="1725183226" sldId="261"/>
            <ac:grpSpMk id="5" creationId="{5FEE2278-F1DF-923B-167C-CFA3B38E7F03}"/>
          </ac:grpSpMkLst>
        </pc:grpChg>
        <pc:picChg chg="mod ord">
          <ac:chgData name="하루" userId="27341ffc11369776" providerId="LiveId" clId="{D986B495-1301-461E-A3FF-021570153E40}" dt="2023-08-24T23:21:02.820" v="419" actId="26606"/>
          <ac:picMkLst>
            <pc:docMk/>
            <pc:sldMk cId="1725183226" sldId="261"/>
            <ac:picMk id="2" creationId="{059740FB-9BF9-7AA7-8953-3AABA313E8CC}"/>
          </ac:picMkLst>
        </pc:picChg>
      </pc:sldChg>
      <pc:sldChg chg="add del setBg">
        <pc:chgData name="하루" userId="27341ffc11369776" providerId="LiveId" clId="{D986B495-1301-461E-A3FF-021570153E40}" dt="2023-08-24T23:38:16.245" v="834" actId="2696"/>
        <pc:sldMkLst>
          <pc:docMk/>
          <pc:sldMk cId="701510348" sldId="262"/>
        </pc:sldMkLst>
      </pc:sldChg>
      <pc:sldChg chg="addSp delSp modSp new del mod">
        <pc:chgData name="하루" userId="27341ffc11369776" providerId="LiveId" clId="{D986B495-1301-461E-A3FF-021570153E40}" dt="2023-08-24T23:35:00.895" v="797" actId="2696"/>
        <pc:sldMkLst>
          <pc:docMk/>
          <pc:sldMk cId="869400590" sldId="263"/>
        </pc:sldMkLst>
        <pc:spChg chg="add mod">
          <ac:chgData name="하루" userId="27341ffc11369776" providerId="LiveId" clId="{D986B495-1301-461E-A3FF-021570153E40}" dt="2023-08-24T23:34:38.574" v="796" actId="14100"/>
          <ac:spMkLst>
            <pc:docMk/>
            <pc:sldMk cId="869400590" sldId="263"/>
            <ac:spMk id="2" creationId="{47DA6CE7-20FC-CA9B-A20A-5226FBA51140}"/>
          </ac:spMkLst>
        </pc:spChg>
        <pc:spChg chg="add mod">
          <ac:chgData name="하루" userId="27341ffc11369776" providerId="LiveId" clId="{D986B495-1301-461E-A3FF-021570153E40}" dt="2023-08-24T23:34:37.828" v="794" actId="14100"/>
          <ac:spMkLst>
            <pc:docMk/>
            <pc:sldMk cId="869400590" sldId="263"/>
            <ac:spMk id="3" creationId="{49A1071A-E39A-2CCF-67AF-9FAA7F6067C4}"/>
          </ac:spMkLst>
        </pc:spChg>
        <pc:spChg chg="add del mod">
          <ac:chgData name="하루" userId="27341ffc11369776" providerId="LiveId" clId="{D986B495-1301-461E-A3FF-021570153E40}" dt="2023-08-24T23:33:41.016" v="703"/>
          <ac:spMkLst>
            <pc:docMk/>
            <pc:sldMk cId="869400590" sldId="263"/>
            <ac:spMk id="4" creationId="{4BCE01E8-B2D5-DDC0-0416-E4AF81742DC5}"/>
          </ac:spMkLst>
        </pc:spChg>
        <pc:spChg chg="add del mod">
          <ac:chgData name="하루" userId="27341ffc11369776" providerId="LiveId" clId="{D986B495-1301-461E-A3FF-021570153E40}" dt="2023-08-24T23:33:41.016" v="703"/>
          <ac:spMkLst>
            <pc:docMk/>
            <pc:sldMk cId="869400590" sldId="263"/>
            <ac:spMk id="5" creationId="{7D637AF0-BE0C-D584-C3D8-3C8078B3BAB2}"/>
          </ac:spMkLst>
        </pc:spChg>
        <pc:spChg chg="add del mod">
          <ac:chgData name="하루" userId="27341ffc11369776" providerId="LiveId" clId="{D986B495-1301-461E-A3FF-021570153E40}" dt="2023-08-24T23:33:41.016" v="703"/>
          <ac:spMkLst>
            <pc:docMk/>
            <pc:sldMk cId="869400590" sldId="263"/>
            <ac:spMk id="6" creationId="{55904A6A-4209-F14A-EF78-78D0DC032803}"/>
          </ac:spMkLst>
        </pc:spChg>
        <pc:spChg chg="add mod">
          <ac:chgData name="하루" userId="27341ffc11369776" providerId="LiveId" clId="{D986B495-1301-461E-A3FF-021570153E40}" dt="2023-08-24T23:34:37.609" v="793" actId="1035"/>
          <ac:spMkLst>
            <pc:docMk/>
            <pc:sldMk cId="869400590" sldId="263"/>
            <ac:spMk id="7" creationId="{43CD80E7-54FF-2DEA-43AC-DC4A0F120B41}"/>
          </ac:spMkLst>
        </pc:spChg>
        <pc:spChg chg="add mod">
          <ac:chgData name="하루" userId="27341ffc11369776" providerId="LiveId" clId="{D986B495-1301-461E-A3FF-021570153E40}" dt="2023-08-24T23:34:37.609" v="793" actId="1035"/>
          <ac:spMkLst>
            <pc:docMk/>
            <pc:sldMk cId="869400590" sldId="263"/>
            <ac:spMk id="8" creationId="{A624A02C-FA76-E47A-539C-578289A0B69E}"/>
          </ac:spMkLst>
        </pc:spChg>
        <pc:spChg chg="add mod">
          <ac:chgData name="하루" userId="27341ffc11369776" providerId="LiveId" clId="{D986B495-1301-461E-A3FF-021570153E40}" dt="2023-08-24T23:34:37.609" v="793" actId="1035"/>
          <ac:spMkLst>
            <pc:docMk/>
            <pc:sldMk cId="869400590" sldId="263"/>
            <ac:spMk id="9" creationId="{599473A6-FDF4-AD19-8EC5-6FA967C7CCBC}"/>
          </ac:spMkLst>
        </pc:spChg>
      </pc:sldChg>
      <pc:sldChg chg="addSp delSp modSp new del mod">
        <pc:chgData name="하루" userId="27341ffc11369776" providerId="LiveId" clId="{D986B495-1301-461E-A3FF-021570153E40}" dt="2023-08-25T06:21:52.051" v="4672" actId="2696"/>
        <pc:sldMkLst>
          <pc:docMk/>
          <pc:sldMk cId="4128353788" sldId="263"/>
        </pc:sldMkLst>
        <pc:spChg chg="mod">
          <ac:chgData name="하루" userId="27341ffc11369776" providerId="LiveId" clId="{D986B495-1301-461E-A3FF-021570153E40}" dt="2023-08-24T23:36:34.566" v="801"/>
          <ac:spMkLst>
            <pc:docMk/>
            <pc:sldMk cId="4128353788" sldId="263"/>
            <ac:spMk id="3" creationId="{4095F396-BAF1-6689-2534-C8ED675C9C4E}"/>
          </ac:spMkLst>
        </pc:spChg>
        <pc:spChg chg="mod">
          <ac:chgData name="하루" userId="27341ffc11369776" providerId="LiveId" clId="{D986B495-1301-461E-A3FF-021570153E40}" dt="2023-08-24T23:36:34.566" v="801"/>
          <ac:spMkLst>
            <pc:docMk/>
            <pc:sldMk cId="4128353788" sldId="263"/>
            <ac:spMk id="4" creationId="{E62A3151-164E-3167-C8C0-5B403EF56EB8}"/>
          </ac:spMkLst>
        </pc:spChg>
        <pc:spChg chg="mod">
          <ac:chgData name="하루" userId="27341ffc11369776" providerId="LiveId" clId="{D986B495-1301-461E-A3FF-021570153E40}" dt="2023-08-24T23:36:34.566" v="801"/>
          <ac:spMkLst>
            <pc:docMk/>
            <pc:sldMk cId="4128353788" sldId="263"/>
            <ac:spMk id="5" creationId="{E7B27A16-08A1-2F53-1536-137480E09F15}"/>
          </ac:spMkLst>
        </pc:spChg>
        <pc:spChg chg="mod">
          <ac:chgData name="하루" userId="27341ffc11369776" providerId="LiveId" clId="{D986B495-1301-461E-A3FF-021570153E40}" dt="2023-08-24T23:36:34.566" v="801"/>
          <ac:spMkLst>
            <pc:docMk/>
            <pc:sldMk cId="4128353788" sldId="263"/>
            <ac:spMk id="6" creationId="{059D8F26-685C-2201-9FFD-6EB3C87971F0}"/>
          </ac:spMkLst>
        </pc:spChg>
        <pc:spChg chg="mod">
          <ac:chgData name="하루" userId="27341ffc11369776" providerId="LiveId" clId="{D986B495-1301-461E-A3FF-021570153E40}" dt="2023-08-24T23:36:34.566" v="801"/>
          <ac:spMkLst>
            <pc:docMk/>
            <pc:sldMk cId="4128353788" sldId="263"/>
            <ac:spMk id="7" creationId="{8A9031F6-6382-E9C9-033E-0B5D8B4A6144}"/>
          </ac:spMkLst>
        </pc:spChg>
        <pc:spChg chg="mod">
          <ac:chgData name="하루" userId="27341ffc11369776" providerId="LiveId" clId="{D986B495-1301-461E-A3FF-021570153E40}" dt="2023-08-24T23:36:39.920" v="802"/>
          <ac:spMkLst>
            <pc:docMk/>
            <pc:sldMk cId="4128353788" sldId="263"/>
            <ac:spMk id="9" creationId="{87ABBCD1-8D33-5B0D-589B-918F03FB9949}"/>
          </ac:spMkLst>
        </pc:spChg>
        <pc:spChg chg="mod">
          <ac:chgData name="하루" userId="27341ffc11369776" providerId="LiveId" clId="{D986B495-1301-461E-A3FF-021570153E40}" dt="2023-08-24T23:36:39.920" v="802"/>
          <ac:spMkLst>
            <pc:docMk/>
            <pc:sldMk cId="4128353788" sldId="263"/>
            <ac:spMk id="10" creationId="{6533F99E-E807-055A-DDF4-51D28A1C87B9}"/>
          </ac:spMkLst>
        </pc:spChg>
        <pc:spChg chg="mod">
          <ac:chgData name="하루" userId="27341ffc11369776" providerId="LiveId" clId="{D986B495-1301-461E-A3FF-021570153E40}" dt="2023-08-24T23:36:39.920" v="802"/>
          <ac:spMkLst>
            <pc:docMk/>
            <pc:sldMk cId="4128353788" sldId="263"/>
            <ac:spMk id="11" creationId="{58533C61-EEF7-5867-CF1C-EABFFFFB4FCC}"/>
          </ac:spMkLst>
        </pc:spChg>
        <pc:spChg chg="mod">
          <ac:chgData name="하루" userId="27341ffc11369776" providerId="LiveId" clId="{D986B495-1301-461E-A3FF-021570153E40}" dt="2023-08-24T23:36:39.920" v="802"/>
          <ac:spMkLst>
            <pc:docMk/>
            <pc:sldMk cId="4128353788" sldId="263"/>
            <ac:spMk id="12" creationId="{67C18926-BDD1-E651-3EB1-33928004A51C}"/>
          </ac:spMkLst>
        </pc:spChg>
        <pc:spChg chg="mod">
          <ac:chgData name="하루" userId="27341ffc11369776" providerId="LiveId" clId="{D986B495-1301-461E-A3FF-021570153E40}" dt="2023-08-24T23:36:39.920" v="802"/>
          <ac:spMkLst>
            <pc:docMk/>
            <pc:sldMk cId="4128353788" sldId="263"/>
            <ac:spMk id="13" creationId="{D30C70C2-1F60-A40B-6D85-87E67EC50590}"/>
          </ac:spMkLst>
        </pc:spChg>
        <pc:spChg chg="add mod">
          <ac:chgData name="하루" userId="27341ffc11369776" providerId="LiveId" clId="{D986B495-1301-461E-A3FF-021570153E40}" dt="2023-08-24T23:38:07.323" v="832" actId="20577"/>
          <ac:spMkLst>
            <pc:docMk/>
            <pc:sldMk cId="4128353788" sldId="263"/>
            <ac:spMk id="14" creationId="{64B1CD53-F1E1-BEB4-6362-25CAA1196020}"/>
          </ac:spMkLst>
        </pc:spChg>
        <pc:spChg chg="add mod">
          <ac:chgData name="하루" userId="27341ffc11369776" providerId="LiveId" clId="{D986B495-1301-461E-A3FF-021570153E40}" dt="2023-08-24T23:37:05.521" v="806"/>
          <ac:spMkLst>
            <pc:docMk/>
            <pc:sldMk cId="4128353788" sldId="263"/>
            <ac:spMk id="15" creationId="{E9125229-959C-502C-F11A-11B6FE05B628}"/>
          </ac:spMkLst>
        </pc:spChg>
        <pc:grpChg chg="add mod">
          <ac:chgData name="하루" userId="27341ffc11369776" providerId="LiveId" clId="{D986B495-1301-461E-A3FF-021570153E40}" dt="2023-08-24T23:36:34.566" v="801"/>
          <ac:grpSpMkLst>
            <pc:docMk/>
            <pc:sldMk cId="4128353788" sldId="263"/>
            <ac:grpSpMk id="2" creationId="{BB151165-6BB8-D8E8-B32F-3AF1A99B1A5D}"/>
          </ac:grpSpMkLst>
        </pc:grpChg>
        <pc:grpChg chg="add del mod">
          <ac:chgData name="하루" userId="27341ffc11369776" providerId="LiveId" clId="{D986B495-1301-461E-A3FF-021570153E40}" dt="2023-08-24T23:36:40.710" v="803"/>
          <ac:grpSpMkLst>
            <pc:docMk/>
            <pc:sldMk cId="4128353788" sldId="263"/>
            <ac:grpSpMk id="8" creationId="{432FAC04-A3AC-F817-3963-ADBA0B26654B}"/>
          </ac:grpSpMkLst>
        </pc:grpChg>
      </pc:sldChg>
      <pc:sldChg chg="addSp delSp modSp add mod">
        <pc:chgData name="하루" userId="27341ffc11369776" providerId="LiveId" clId="{D986B495-1301-461E-A3FF-021570153E40}" dt="2023-08-25T00:21:30.223" v="1965" actId="255"/>
        <pc:sldMkLst>
          <pc:docMk/>
          <pc:sldMk cId="1686477582" sldId="264"/>
        </pc:sldMkLst>
        <pc:spChg chg="add mod">
          <ac:chgData name="하루" userId="27341ffc11369776" providerId="LiveId" clId="{D986B495-1301-461E-A3FF-021570153E40}" dt="2023-08-25T00:21:30.223" v="1965" actId="255"/>
          <ac:spMkLst>
            <pc:docMk/>
            <pc:sldMk cId="1686477582" sldId="264"/>
            <ac:spMk id="8" creationId="{33B1D99C-C06A-FA54-84B8-BC2C874BD114}"/>
          </ac:spMkLst>
        </pc:spChg>
        <pc:spChg chg="mod">
          <ac:chgData name="하루" userId="27341ffc11369776" providerId="LiveId" clId="{D986B495-1301-461E-A3FF-021570153E40}" dt="2023-08-25T00:15:40.507" v="1688" actId="1076"/>
          <ac:spMkLst>
            <pc:docMk/>
            <pc:sldMk cId="1686477582" sldId="264"/>
            <ac:spMk id="14" creationId="{64B1CD53-F1E1-BEB4-6362-25CAA1196020}"/>
          </ac:spMkLst>
        </pc:spChg>
        <pc:spChg chg="del mod">
          <ac:chgData name="하루" userId="27341ffc11369776" providerId="LiveId" clId="{D986B495-1301-461E-A3FF-021570153E40}" dt="2023-08-25T00:14:14.337" v="1650" actId="21"/>
          <ac:spMkLst>
            <pc:docMk/>
            <pc:sldMk cId="1686477582" sldId="264"/>
            <ac:spMk id="15" creationId="{E9125229-959C-502C-F11A-11B6FE05B628}"/>
          </ac:spMkLst>
        </pc:spChg>
        <pc:grpChg chg="mod">
          <ac:chgData name="하루" userId="27341ffc11369776" providerId="LiveId" clId="{D986B495-1301-461E-A3FF-021570153E40}" dt="2023-08-25T00:20:48.320" v="1961" actId="1076"/>
          <ac:grpSpMkLst>
            <pc:docMk/>
            <pc:sldMk cId="1686477582" sldId="264"/>
            <ac:grpSpMk id="2" creationId="{BB151165-6BB8-D8E8-B32F-3AF1A99B1A5D}"/>
          </ac:grpSpMkLst>
        </pc:grpChg>
      </pc:sldChg>
      <pc:sldChg chg="delSp add del mod ord">
        <pc:chgData name="하루" userId="27341ffc11369776" providerId="LiveId" clId="{D986B495-1301-461E-A3FF-021570153E40}" dt="2023-08-25T06:21:55.083" v="4673" actId="2696"/>
        <pc:sldMkLst>
          <pc:docMk/>
          <pc:sldMk cId="1073867696" sldId="265"/>
        </pc:sldMkLst>
        <pc:spChg chg="del">
          <ac:chgData name="하루" userId="27341ffc11369776" providerId="LiveId" clId="{D986B495-1301-461E-A3FF-021570153E40}" dt="2023-08-24T23:39:19.778" v="836" actId="21"/>
          <ac:spMkLst>
            <pc:docMk/>
            <pc:sldMk cId="1073867696" sldId="265"/>
            <ac:spMk id="14" creationId="{64B1CD53-F1E1-BEB4-6362-25CAA1196020}"/>
          </ac:spMkLst>
        </pc:spChg>
        <pc:spChg chg="del">
          <ac:chgData name="하루" userId="27341ffc11369776" providerId="LiveId" clId="{D986B495-1301-461E-A3FF-021570153E40}" dt="2023-08-24T23:39:23.453" v="837" actId="21"/>
          <ac:spMkLst>
            <pc:docMk/>
            <pc:sldMk cId="1073867696" sldId="265"/>
            <ac:spMk id="15" creationId="{E9125229-959C-502C-F11A-11B6FE05B628}"/>
          </ac:spMkLst>
        </pc:spChg>
      </pc:sldChg>
      <pc:sldChg chg="addSp delSp modSp add mod ord">
        <pc:chgData name="하루" userId="27341ffc11369776" providerId="LiveId" clId="{D986B495-1301-461E-A3FF-021570153E40}" dt="2023-08-25T02:08:52.592" v="3576" actId="20577"/>
        <pc:sldMkLst>
          <pc:docMk/>
          <pc:sldMk cId="1185115550" sldId="266"/>
        </pc:sldMkLst>
        <pc:spChg chg="add mod">
          <ac:chgData name="하루" userId="27341ffc11369776" providerId="LiveId" clId="{D986B495-1301-461E-A3FF-021570153E40}" dt="2023-08-24T23:43:55.213" v="893" actId="14100"/>
          <ac:spMkLst>
            <pc:docMk/>
            <pc:sldMk cId="1185115550" sldId="266"/>
            <ac:spMk id="10" creationId="{FDDFB472-FE2F-8273-CC79-2DEFFB129579}"/>
          </ac:spMkLst>
        </pc:spChg>
        <pc:spChg chg="add del mod">
          <ac:chgData name="하루" userId="27341ffc11369776" providerId="LiveId" clId="{D986B495-1301-461E-A3FF-021570153E40}" dt="2023-08-24T23:42:08.482" v="872"/>
          <ac:spMkLst>
            <pc:docMk/>
            <pc:sldMk cId="1185115550" sldId="266"/>
            <ac:spMk id="11" creationId="{85924702-F0AE-F788-D6E4-103CE836AA43}"/>
          </ac:spMkLst>
        </pc:spChg>
        <pc:spChg chg="add del mod">
          <ac:chgData name="하루" userId="27341ffc11369776" providerId="LiveId" clId="{D986B495-1301-461E-A3FF-021570153E40}" dt="2023-08-24T23:43:48.390" v="891" actId="21"/>
          <ac:spMkLst>
            <pc:docMk/>
            <pc:sldMk cId="1185115550" sldId="266"/>
            <ac:spMk id="12" creationId="{52E6AB04-0963-7B8E-370A-1260C018EAA3}"/>
          </ac:spMkLst>
        </pc:spChg>
        <pc:spChg chg="add del mod">
          <ac:chgData name="하루" userId="27341ffc11369776" providerId="LiveId" clId="{D986B495-1301-461E-A3FF-021570153E40}" dt="2023-08-24T23:45:35.479" v="897" actId="21"/>
          <ac:spMkLst>
            <pc:docMk/>
            <pc:sldMk cId="1185115550" sldId="266"/>
            <ac:spMk id="13" creationId="{5E4A7D73-3365-C259-84F9-B08F1BB22FE3}"/>
          </ac:spMkLst>
        </pc:spChg>
        <pc:spChg chg="add mod ord">
          <ac:chgData name="하루" userId="27341ffc11369776" providerId="LiveId" clId="{D986B495-1301-461E-A3FF-021570153E40}" dt="2023-08-25T02:08:38.903" v="3560" actId="20577"/>
          <ac:spMkLst>
            <pc:docMk/>
            <pc:sldMk cId="1185115550" sldId="266"/>
            <ac:spMk id="14" creationId="{22C95FAC-E7B1-1EC4-93A1-BC94F53DEDC9}"/>
          </ac:spMkLst>
        </pc:spChg>
        <pc:spChg chg="mod">
          <ac:chgData name="하루" userId="27341ffc11369776" providerId="LiveId" clId="{D986B495-1301-461E-A3FF-021570153E40}" dt="2023-08-25T00:01:54.866" v="1534"/>
          <ac:spMkLst>
            <pc:docMk/>
            <pc:sldMk cId="1185115550" sldId="266"/>
            <ac:spMk id="16" creationId="{2E339228-CACC-165B-76A9-C4EF2D1C92EE}"/>
          </ac:spMkLst>
        </pc:spChg>
        <pc:spChg chg="mod">
          <ac:chgData name="하루" userId="27341ffc11369776" providerId="LiveId" clId="{D986B495-1301-461E-A3FF-021570153E40}" dt="2023-08-25T00:01:54.866" v="1534"/>
          <ac:spMkLst>
            <pc:docMk/>
            <pc:sldMk cId="1185115550" sldId="266"/>
            <ac:spMk id="17" creationId="{736DA963-D6BB-D490-C8A8-69362D48FB4E}"/>
          </ac:spMkLst>
        </pc:spChg>
        <pc:spChg chg="mod">
          <ac:chgData name="하루" userId="27341ffc11369776" providerId="LiveId" clId="{D986B495-1301-461E-A3FF-021570153E40}" dt="2023-08-25T00:01:54.866" v="1534"/>
          <ac:spMkLst>
            <pc:docMk/>
            <pc:sldMk cId="1185115550" sldId="266"/>
            <ac:spMk id="18" creationId="{D680C6C8-06BC-B832-C5FF-5C51D8BB5BBC}"/>
          </ac:spMkLst>
        </pc:spChg>
        <pc:spChg chg="mod">
          <ac:chgData name="하루" userId="27341ffc11369776" providerId="LiveId" clId="{D986B495-1301-461E-A3FF-021570153E40}" dt="2023-08-25T00:01:54.866" v="1534"/>
          <ac:spMkLst>
            <pc:docMk/>
            <pc:sldMk cId="1185115550" sldId="266"/>
            <ac:spMk id="19" creationId="{B320E165-5849-26F9-FC63-F7276369C5A7}"/>
          </ac:spMkLst>
        </pc:spChg>
        <pc:spChg chg="mod">
          <ac:chgData name="하루" userId="27341ffc11369776" providerId="LiveId" clId="{D986B495-1301-461E-A3FF-021570153E40}" dt="2023-08-25T00:01:54.866" v="1534"/>
          <ac:spMkLst>
            <pc:docMk/>
            <pc:sldMk cId="1185115550" sldId="266"/>
            <ac:spMk id="20" creationId="{66830AE7-4C0B-02A6-67B5-B7155E656C1C}"/>
          </ac:spMkLst>
        </pc:spChg>
        <pc:spChg chg="mod">
          <ac:chgData name="하루" userId="27341ffc11369776" providerId="LiveId" clId="{D986B495-1301-461E-A3FF-021570153E40}" dt="2023-08-25T00:09:45.712" v="1599"/>
          <ac:spMkLst>
            <pc:docMk/>
            <pc:sldMk cId="1185115550" sldId="266"/>
            <ac:spMk id="22" creationId="{6067BFA5-D324-3B5E-F732-84D079CB8240}"/>
          </ac:spMkLst>
        </pc:spChg>
        <pc:spChg chg="mod">
          <ac:chgData name="하루" userId="27341ffc11369776" providerId="LiveId" clId="{D986B495-1301-461E-A3FF-021570153E40}" dt="2023-08-25T00:09:45.712" v="1599"/>
          <ac:spMkLst>
            <pc:docMk/>
            <pc:sldMk cId="1185115550" sldId="266"/>
            <ac:spMk id="23" creationId="{0886D1AE-D3BB-6027-D762-FBB4CD20591E}"/>
          </ac:spMkLst>
        </pc:spChg>
        <pc:spChg chg="mod">
          <ac:chgData name="하루" userId="27341ffc11369776" providerId="LiveId" clId="{D986B495-1301-461E-A3FF-021570153E40}" dt="2023-08-25T00:09:45.712" v="1599"/>
          <ac:spMkLst>
            <pc:docMk/>
            <pc:sldMk cId="1185115550" sldId="266"/>
            <ac:spMk id="24" creationId="{14044C27-4404-C492-B41B-51A67B930348}"/>
          </ac:spMkLst>
        </pc:spChg>
        <pc:spChg chg="mod">
          <ac:chgData name="하루" userId="27341ffc11369776" providerId="LiveId" clId="{D986B495-1301-461E-A3FF-021570153E40}" dt="2023-08-25T00:09:45.712" v="1599"/>
          <ac:spMkLst>
            <pc:docMk/>
            <pc:sldMk cId="1185115550" sldId="266"/>
            <ac:spMk id="25" creationId="{585ABA69-0F6E-1199-05FD-AFDEEDCB90FF}"/>
          </ac:spMkLst>
        </pc:spChg>
        <pc:spChg chg="mod">
          <ac:chgData name="하루" userId="27341ffc11369776" providerId="LiveId" clId="{D986B495-1301-461E-A3FF-021570153E40}" dt="2023-08-25T00:09:45.712" v="1599"/>
          <ac:spMkLst>
            <pc:docMk/>
            <pc:sldMk cId="1185115550" sldId="266"/>
            <ac:spMk id="26" creationId="{58CB78AA-8AC1-6419-D07E-9159DD503D5E}"/>
          </ac:spMkLst>
        </pc:spChg>
        <pc:spChg chg="mod">
          <ac:chgData name="하루" userId="27341ffc11369776" providerId="LiveId" clId="{D986B495-1301-461E-A3FF-021570153E40}" dt="2023-08-25T00:09:55.551" v="1603"/>
          <ac:spMkLst>
            <pc:docMk/>
            <pc:sldMk cId="1185115550" sldId="266"/>
            <ac:spMk id="28" creationId="{EA3EAFA0-4E19-D5B9-2CCE-B4B5C90CBB46}"/>
          </ac:spMkLst>
        </pc:spChg>
        <pc:spChg chg="mod">
          <ac:chgData name="하루" userId="27341ffc11369776" providerId="LiveId" clId="{D986B495-1301-461E-A3FF-021570153E40}" dt="2023-08-25T00:09:55.551" v="1603"/>
          <ac:spMkLst>
            <pc:docMk/>
            <pc:sldMk cId="1185115550" sldId="266"/>
            <ac:spMk id="29" creationId="{47DB337C-2F57-8C1A-7893-3BAABA030013}"/>
          </ac:spMkLst>
        </pc:spChg>
        <pc:spChg chg="mod">
          <ac:chgData name="하루" userId="27341ffc11369776" providerId="LiveId" clId="{D986B495-1301-461E-A3FF-021570153E40}" dt="2023-08-25T00:09:55.551" v="1603"/>
          <ac:spMkLst>
            <pc:docMk/>
            <pc:sldMk cId="1185115550" sldId="266"/>
            <ac:spMk id="30" creationId="{A0F57FC3-89D6-476C-32AA-6BE14FEC8097}"/>
          </ac:spMkLst>
        </pc:spChg>
        <pc:spChg chg="mod">
          <ac:chgData name="하루" userId="27341ffc11369776" providerId="LiveId" clId="{D986B495-1301-461E-A3FF-021570153E40}" dt="2023-08-25T00:09:55.551" v="1603"/>
          <ac:spMkLst>
            <pc:docMk/>
            <pc:sldMk cId="1185115550" sldId="266"/>
            <ac:spMk id="31" creationId="{C6323558-B5A3-B11C-F0F0-5DC4E5B664CF}"/>
          </ac:spMkLst>
        </pc:spChg>
        <pc:spChg chg="mod">
          <ac:chgData name="하루" userId="27341ffc11369776" providerId="LiveId" clId="{D986B495-1301-461E-A3FF-021570153E40}" dt="2023-08-25T00:09:55.551" v="1603"/>
          <ac:spMkLst>
            <pc:docMk/>
            <pc:sldMk cId="1185115550" sldId="266"/>
            <ac:spMk id="32" creationId="{23366402-E89C-0BF8-FF4E-5FB0BE05B8A6}"/>
          </ac:spMkLst>
        </pc:spChg>
        <pc:spChg chg="mod">
          <ac:chgData name="하루" userId="27341ffc11369776" providerId="LiveId" clId="{D986B495-1301-461E-A3FF-021570153E40}" dt="2023-08-25T00:09:59.961" v="1605"/>
          <ac:spMkLst>
            <pc:docMk/>
            <pc:sldMk cId="1185115550" sldId="266"/>
            <ac:spMk id="34" creationId="{868D7CDE-8138-0B27-B54D-A840AD5AD9CB}"/>
          </ac:spMkLst>
        </pc:spChg>
        <pc:spChg chg="mod">
          <ac:chgData name="하루" userId="27341ffc11369776" providerId="LiveId" clId="{D986B495-1301-461E-A3FF-021570153E40}" dt="2023-08-25T00:09:59.961" v="1605"/>
          <ac:spMkLst>
            <pc:docMk/>
            <pc:sldMk cId="1185115550" sldId="266"/>
            <ac:spMk id="35" creationId="{0B5B90EE-1623-8AFE-BCD2-E813F59967EA}"/>
          </ac:spMkLst>
        </pc:spChg>
        <pc:spChg chg="mod">
          <ac:chgData name="하루" userId="27341ffc11369776" providerId="LiveId" clId="{D986B495-1301-461E-A3FF-021570153E40}" dt="2023-08-25T00:09:59.961" v="1605"/>
          <ac:spMkLst>
            <pc:docMk/>
            <pc:sldMk cId="1185115550" sldId="266"/>
            <ac:spMk id="36" creationId="{B5FBCEFD-3826-E9AA-CF68-F3D9C84B71FB}"/>
          </ac:spMkLst>
        </pc:spChg>
        <pc:spChg chg="mod">
          <ac:chgData name="하루" userId="27341ffc11369776" providerId="LiveId" clId="{D986B495-1301-461E-A3FF-021570153E40}" dt="2023-08-25T00:09:59.961" v="1605"/>
          <ac:spMkLst>
            <pc:docMk/>
            <pc:sldMk cId="1185115550" sldId="266"/>
            <ac:spMk id="37" creationId="{F97F1103-9F49-D09B-DA35-F205B15A1E73}"/>
          </ac:spMkLst>
        </pc:spChg>
        <pc:spChg chg="mod">
          <ac:chgData name="하루" userId="27341ffc11369776" providerId="LiveId" clId="{D986B495-1301-461E-A3FF-021570153E40}" dt="2023-08-25T00:09:59.961" v="1605"/>
          <ac:spMkLst>
            <pc:docMk/>
            <pc:sldMk cId="1185115550" sldId="266"/>
            <ac:spMk id="38" creationId="{6AC24B0F-964A-16A6-329A-784107EA615C}"/>
          </ac:spMkLst>
        </pc:spChg>
        <pc:spChg chg="add del mod">
          <ac:chgData name="하루" userId="27341ffc11369776" providerId="LiveId" clId="{D986B495-1301-461E-A3FF-021570153E40}" dt="2023-08-25T00:13:02.991" v="1625" actId="767"/>
          <ac:spMkLst>
            <pc:docMk/>
            <pc:sldMk cId="1185115550" sldId="266"/>
            <ac:spMk id="39" creationId="{74EF7A12-40BA-D786-8D8E-FD75DF97EE48}"/>
          </ac:spMkLst>
        </pc:spChg>
        <pc:spChg chg="mod">
          <ac:chgData name="하루" userId="27341ffc11369776" providerId="LiveId" clId="{D986B495-1301-461E-A3FF-021570153E40}" dt="2023-08-25T00:28:00.609" v="2058"/>
          <ac:spMkLst>
            <pc:docMk/>
            <pc:sldMk cId="1185115550" sldId="266"/>
            <ac:spMk id="41" creationId="{FA41F4F7-34CA-2399-A0FC-83FBE3A23E6B}"/>
          </ac:spMkLst>
        </pc:spChg>
        <pc:spChg chg="mod">
          <ac:chgData name="하루" userId="27341ffc11369776" providerId="LiveId" clId="{D986B495-1301-461E-A3FF-021570153E40}" dt="2023-08-25T00:28:04.366" v="2063" actId="1076"/>
          <ac:spMkLst>
            <pc:docMk/>
            <pc:sldMk cId="1185115550" sldId="266"/>
            <ac:spMk id="42" creationId="{8686B43A-FC4E-0E99-542E-BCA775199903}"/>
          </ac:spMkLst>
        </pc:spChg>
        <pc:spChg chg="mod">
          <ac:chgData name="하루" userId="27341ffc11369776" providerId="LiveId" clId="{D986B495-1301-461E-A3FF-021570153E40}" dt="2023-08-25T00:28:00.609" v="2058"/>
          <ac:spMkLst>
            <pc:docMk/>
            <pc:sldMk cId="1185115550" sldId="266"/>
            <ac:spMk id="43" creationId="{375BDEA1-7C7C-96A1-8A3D-45532D8850C7}"/>
          </ac:spMkLst>
        </pc:spChg>
        <pc:spChg chg="mod">
          <ac:chgData name="하루" userId="27341ffc11369776" providerId="LiveId" clId="{D986B495-1301-461E-A3FF-021570153E40}" dt="2023-08-25T00:28:00.609" v="2058"/>
          <ac:spMkLst>
            <pc:docMk/>
            <pc:sldMk cId="1185115550" sldId="266"/>
            <ac:spMk id="44" creationId="{0384115C-FFAD-2D8B-E6B6-44146F24D572}"/>
          </ac:spMkLst>
        </pc:spChg>
        <pc:spChg chg="mod">
          <ac:chgData name="하루" userId="27341ffc11369776" providerId="LiveId" clId="{D986B495-1301-461E-A3FF-021570153E40}" dt="2023-08-25T00:28:00.609" v="2058"/>
          <ac:spMkLst>
            <pc:docMk/>
            <pc:sldMk cId="1185115550" sldId="266"/>
            <ac:spMk id="45" creationId="{D3419B17-E099-8015-96A7-A89153A10D72}"/>
          </ac:spMkLst>
        </pc:spChg>
        <pc:spChg chg="add mod">
          <ac:chgData name="하루" userId="27341ffc11369776" providerId="LiveId" clId="{D986B495-1301-461E-A3FF-021570153E40}" dt="2023-08-25T02:08:52.592" v="3576" actId="20577"/>
          <ac:spMkLst>
            <pc:docMk/>
            <pc:sldMk cId="1185115550" sldId="266"/>
            <ac:spMk id="46" creationId="{957DC923-99A4-304C-C85E-5C28B52469C3}"/>
          </ac:spMkLst>
        </pc:spChg>
        <pc:spChg chg="mod">
          <ac:chgData name="하루" userId="27341ffc11369776" providerId="LiveId" clId="{D986B495-1301-461E-A3FF-021570153E40}" dt="2023-08-25T00:30:09.581" v="2112"/>
          <ac:spMkLst>
            <pc:docMk/>
            <pc:sldMk cId="1185115550" sldId="266"/>
            <ac:spMk id="48" creationId="{EDCCCDE6-3B75-7C6C-5F04-B714245CC825}"/>
          </ac:spMkLst>
        </pc:spChg>
        <pc:spChg chg="mod">
          <ac:chgData name="하루" userId="27341ffc11369776" providerId="LiveId" clId="{D986B495-1301-461E-A3FF-021570153E40}" dt="2023-08-25T00:30:09.581" v="2112"/>
          <ac:spMkLst>
            <pc:docMk/>
            <pc:sldMk cId="1185115550" sldId="266"/>
            <ac:spMk id="49" creationId="{7DEB51A9-B84F-8881-AE61-AA9DD531943E}"/>
          </ac:spMkLst>
        </pc:spChg>
        <pc:spChg chg="mod">
          <ac:chgData name="하루" userId="27341ffc11369776" providerId="LiveId" clId="{D986B495-1301-461E-A3FF-021570153E40}" dt="2023-08-25T00:30:09.581" v="2112"/>
          <ac:spMkLst>
            <pc:docMk/>
            <pc:sldMk cId="1185115550" sldId="266"/>
            <ac:spMk id="50" creationId="{CCA67A77-BF79-493B-D30F-411837C07D06}"/>
          </ac:spMkLst>
        </pc:spChg>
        <pc:spChg chg="mod">
          <ac:chgData name="하루" userId="27341ffc11369776" providerId="LiveId" clId="{D986B495-1301-461E-A3FF-021570153E40}" dt="2023-08-25T00:30:09.581" v="2112"/>
          <ac:spMkLst>
            <pc:docMk/>
            <pc:sldMk cId="1185115550" sldId="266"/>
            <ac:spMk id="51" creationId="{1A6AC30F-DFF5-30F9-AB00-06204DD178F5}"/>
          </ac:spMkLst>
        </pc:spChg>
        <pc:spChg chg="mod">
          <ac:chgData name="하루" userId="27341ffc11369776" providerId="LiveId" clId="{D986B495-1301-461E-A3FF-021570153E40}" dt="2023-08-25T00:30:09.581" v="2112"/>
          <ac:spMkLst>
            <pc:docMk/>
            <pc:sldMk cId="1185115550" sldId="266"/>
            <ac:spMk id="52" creationId="{58FE0E81-A536-1A88-A7D9-22870AA4FB4B}"/>
          </ac:spMkLst>
        </pc:spChg>
        <pc:spChg chg="mod">
          <ac:chgData name="하루" userId="27341ffc11369776" providerId="LiveId" clId="{D986B495-1301-461E-A3FF-021570153E40}" dt="2023-08-25T00:30:14.737" v="2114"/>
          <ac:spMkLst>
            <pc:docMk/>
            <pc:sldMk cId="1185115550" sldId="266"/>
            <ac:spMk id="54" creationId="{F5FD3855-5EAD-2893-AE71-152D2D9A7024}"/>
          </ac:spMkLst>
        </pc:spChg>
        <pc:spChg chg="mod">
          <ac:chgData name="하루" userId="27341ffc11369776" providerId="LiveId" clId="{D986B495-1301-461E-A3FF-021570153E40}" dt="2023-08-25T00:30:14.737" v="2114"/>
          <ac:spMkLst>
            <pc:docMk/>
            <pc:sldMk cId="1185115550" sldId="266"/>
            <ac:spMk id="55" creationId="{329C2C8A-0F74-93D9-7B4C-01465F6FE92F}"/>
          </ac:spMkLst>
        </pc:spChg>
        <pc:spChg chg="mod">
          <ac:chgData name="하루" userId="27341ffc11369776" providerId="LiveId" clId="{D986B495-1301-461E-A3FF-021570153E40}" dt="2023-08-25T00:30:14.737" v="2114"/>
          <ac:spMkLst>
            <pc:docMk/>
            <pc:sldMk cId="1185115550" sldId="266"/>
            <ac:spMk id="56" creationId="{750F5574-E510-CF74-229F-0A4BF6E66FF4}"/>
          </ac:spMkLst>
        </pc:spChg>
        <pc:spChg chg="mod">
          <ac:chgData name="하루" userId="27341ffc11369776" providerId="LiveId" clId="{D986B495-1301-461E-A3FF-021570153E40}" dt="2023-08-25T00:30:14.737" v="2114"/>
          <ac:spMkLst>
            <pc:docMk/>
            <pc:sldMk cId="1185115550" sldId="266"/>
            <ac:spMk id="57" creationId="{F96A5DC9-A646-041B-3D55-5F4D79A8C94B}"/>
          </ac:spMkLst>
        </pc:spChg>
        <pc:spChg chg="mod">
          <ac:chgData name="하루" userId="27341ffc11369776" providerId="LiveId" clId="{D986B495-1301-461E-A3FF-021570153E40}" dt="2023-08-25T00:30:14.737" v="2114"/>
          <ac:spMkLst>
            <pc:docMk/>
            <pc:sldMk cId="1185115550" sldId="266"/>
            <ac:spMk id="58" creationId="{7FCE8CA4-21FD-BDD0-3464-8AB34555B10C}"/>
          </ac:spMkLst>
        </pc:spChg>
        <pc:spChg chg="mod">
          <ac:chgData name="하루" userId="27341ffc11369776" providerId="LiveId" clId="{D986B495-1301-461E-A3FF-021570153E40}" dt="2023-08-25T00:30:57.413" v="2121"/>
          <ac:spMkLst>
            <pc:docMk/>
            <pc:sldMk cId="1185115550" sldId="266"/>
            <ac:spMk id="60" creationId="{DE46A837-6844-A159-0EAE-59254CCB5FB6}"/>
          </ac:spMkLst>
        </pc:spChg>
        <pc:spChg chg="mod">
          <ac:chgData name="하루" userId="27341ffc11369776" providerId="LiveId" clId="{D986B495-1301-461E-A3FF-021570153E40}" dt="2023-08-25T00:30:57.413" v="2121"/>
          <ac:spMkLst>
            <pc:docMk/>
            <pc:sldMk cId="1185115550" sldId="266"/>
            <ac:spMk id="61" creationId="{8C061B08-9B11-4561-30F2-364C5BBB8BA1}"/>
          </ac:spMkLst>
        </pc:spChg>
        <pc:spChg chg="mod">
          <ac:chgData name="하루" userId="27341ffc11369776" providerId="LiveId" clId="{D986B495-1301-461E-A3FF-021570153E40}" dt="2023-08-25T00:30:57.413" v="2121"/>
          <ac:spMkLst>
            <pc:docMk/>
            <pc:sldMk cId="1185115550" sldId="266"/>
            <ac:spMk id="62" creationId="{E6AC82BE-9E11-3ED6-59A3-10335C5E903C}"/>
          </ac:spMkLst>
        </pc:spChg>
        <pc:spChg chg="mod">
          <ac:chgData name="하루" userId="27341ffc11369776" providerId="LiveId" clId="{D986B495-1301-461E-A3FF-021570153E40}" dt="2023-08-25T00:30:57.413" v="2121"/>
          <ac:spMkLst>
            <pc:docMk/>
            <pc:sldMk cId="1185115550" sldId="266"/>
            <ac:spMk id="63" creationId="{DFBA3843-0B5B-41AA-D462-50481936C2A2}"/>
          </ac:spMkLst>
        </pc:spChg>
        <pc:spChg chg="mod">
          <ac:chgData name="하루" userId="27341ffc11369776" providerId="LiveId" clId="{D986B495-1301-461E-A3FF-021570153E40}" dt="2023-08-25T00:30:57.413" v="2121"/>
          <ac:spMkLst>
            <pc:docMk/>
            <pc:sldMk cId="1185115550" sldId="266"/>
            <ac:spMk id="64" creationId="{50C6B40F-F60E-C0C0-441E-388CD677CE16}"/>
          </ac:spMkLst>
        </pc:spChg>
        <pc:spChg chg="add mod">
          <ac:chgData name="하루" userId="27341ffc11369776" providerId="LiveId" clId="{D986B495-1301-461E-A3FF-021570153E40}" dt="2023-08-25T02:06:21.315" v="3482" actId="1076"/>
          <ac:spMkLst>
            <pc:docMk/>
            <pc:sldMk cId="1185115550" sldId="266"/>
            <ac:spMk id="65" creationId="{0F350246-8641-2DF0-FC1E-D43632DA9B32}"/>
          </ac:spMkLst>
        </pc:spChg>
        <pc:spChg chg="add mod">
          <ac:chgData name="하루" userId="27341ffc11369776" providerId="LiveId" clId="{D986B495-1301-461E-A3FF-021570153E40}" dt="2023-08-25T02:06:29.491" v="3496" actId="20577"/>
          <ac:spMkLst>
            <pc:docMk/>
            <pc:sldMk cId="1185115550" sldId="266"/>
            <ac:spMk id="66" creationId="{DD48DB07-E75E-A05E-A357-006E919E7781}"/>
          </ac:spMkLst>
        </pc:spChg>
        <pc:grpChg chg="mod">
          <ac:chgData name="하루" userId="27341ffc11369776" providerId="LiveId" clId="{D986B495-1301-461E-A3FF-021570153E40}" dt="2023-08-25T00:35:16.229" v="2201" actId="1076"/>
          <ac:grpSpMkLst>
            <pc:docMk/>
            <pc:sldMk cId="1185115550" sldId="266"/>
            <ac:grpSpMk id="2" creationId="{BB151165-6BB8-D8E8-B32F-3AF1A99B1A5D}"/>
          </ac:grpSpMkLst>
        </pc:grpChg>
        <pc:grpChg chg="add mod">
          <ac:chgData name="하루" userId="27341ffc11369776" providerId="LiveId" clId="{D986B495-1301-461E-A3FF-021570153E40}" dt="2023-08-25T00:35:28.399" v="2202" actId="1076"/>
          <ac:grpSpMkLst>
            <pc:docMk/>
            <pc:sldMk cId="1185115550" sldId="266"/>
            <ac:grpSpMk id="15" creationId="{08C8EBD1-39B5-6B8F-38EB-B21F2B56143B}"/>
          </ac:grpSpMkLst>
        </pc:grpChg>
        <pc:grpChg chg="add del mod">
          <ac:chgData name="하루" userId="27341ffc11369776" providerId="LiveId" clId="{D986B495-1301-461E-A3FF-021570153E40}" dt="2023-08-25T00:13:05.406" v="1632"/>
          <ac:grpSpMkLst>
            <pc:docMk/>
            <pc:sldMk cId="1185115550" sldId="266"/>
            <ac:grpSpMk id="21" creationId="{1ADC4FDB-C03F-FDDD-3AAE-9CF14169D2D9}"/>
          </ac:grpSpMkLst>
        </pc:grpChg>
        <pc:grpChg chg="add del mod">
          <ac:chgData name="하루" userId="27341ffc11369776" providerId="LiveId" clId="{D986B495-1301-461E-A3FF-021570153E40}" dt="2023-08-25T00:13:04.293" v="1630"/>
          <ac:grpSpMkLst>
            <pc:docMk/>
            <pc:sldMk cId="1185115550" sldId="266"/>
            <ac:grpSpMk id="27" creationId="{CC454D64-3CC8-8F01-735C-1FBAA1712849}"/>
          </ac:grpSpMkLst>
        </pc:grpChg>
        <pc:grpChg chg="add del mod">
          <ac:chgData name="하루" userId="27341ffc11369776" providerId="LiveId" clId="{D986B495-1301-461E-A3FF-021570153E40}" dt="2023-08-25T00:13:03.508" v="1628"/>
          <ac:grpSpMkLst>
            <pc:docMk/>
            <pc:sldMk cId="1185115550" sldId="266"/>
            <ac:grpSpMk id="33" creationId="{8BA08D9D-0FF5-F5AB-32CB-011BFDD7FD3F}"/>
          </ac:grpSpMkLst>
        </pc:grpChg>
        <pc:grpChg chg="add mod">
          <ac:chgData name="하루" userId="27341ffc11369776" providerId="LiveId" clId="{D986B495-1301-461E-A3FF-021570153E40}" dt="2023-08-25T00:35:36.199" v="2203" actId="1076"/>
          <ac:grpSpMkLst>
            <pc:docMk/>
            <pc:sldMk cId="1185115550" sldId="266"/>
            <ac:grpSpMk id="40" creationId="{867BC33F-943F-6A46-39CA-FC04A45E7B91}"/>
          </ac:grpSpMkLst>
        </pc:grpChg>
        <pc:grpChg chg="add mod">
          <ac:chgData name="하루" userId="27341ffc11369776" providerId="LiveId" clId="{D986B495-1301-461E-A3FF-021570153E40}" dt="2023-08-25T00:35:44.956" v="2204" actId="1076"/>
          <ac:grpSpMkLst>
            <pc:docMk/>
            <pc:sldMk cId="1185115550" sldId="266"/>
            <ac:grpSpMk id="47" creationId="{46FD3F18-24BE-D17C-E5EE-0DE728A767B1}"/>
          </ac:grpSpMkLst>
        </pc:grpChg>
        <pc:grpChg chg="add mod">
          <ac:chgData name="하루" userId="27341ffc11369776" providerId="LiveId" clId="{D986B495-1301-461E-A3FF-021570153E40}" dt="2023-08-25T00:35:53.041" v="2205" actId="1076"/>
          <ac:grpSpMkLst>
            <pc:docMk/>
            <pc:sldMk cId="1185115550" sldId="266"/>
            <ac:grpSpMk id="53" creationId="{FC69525F-973E-0341-80FD-E35E04EF45D2}"/>
          </ac:grpSpMkLst>
        </pc:grpChg>
        <pc:grpChg chg="add del mod">
          <ac:chgData name="하루" userId="27341ffc11369776" providerId="LiveId" clId="{D986B495-1301-461E-A3FF-021570153E40}" dt="2023-08-25T00:30:58.183" v="2122"/>
          <ac:grpSpMkLst>
            <pc:docMk/>
            <pc:sldMk cId="1185115550" sldId="266"/>
            <ac:grpSpMk id="59" creationId="{6CC04BD6-3EE4-357E-6288-D580E033E2C3}"/>
          </ac:grpSpMkLst>
        </pc:grpChg>
        <pc:cxnChg chg="add mod">
          <ac:chgData name="하루" userId="27341ffc11369776" providerId="LiveId" clId="{D986B495-1301-461E-A3FF-021570153E40}" dt="2023-08-24T23:40:56.701" v="852" actId="208"/>
          <ac:cxnSpMkLst>
            <pc:docMk/>
            <pc:sldMk cId="1185115550" sldId="266"/>
            <ac:cxnSpMk id="9" creationId="{80922443-CF93-579D-8376-CFE58B7AA1E1}"/>
          </ac:cxnSpMkLst>
        </pc:cxnChg>
      </pc:sldChg>
      <pc:sldChg chg="addSp modSp add del mod ord">
        <pc:chgData name="하루" userId="27341ffc11369776" providerId="LiveId" clId="{D986B495-1301-461E-A3FF-021570153E40}" dt="2023-08-25T04:21:31.827" v="3985" actId="2696"/>
        <pc:sldMkLst>
          <pc:docMk/>
          <pc:sldMk cId="1136697882" sldId="267"/>
        </pc:sldMkLst>
        <pc:spChg chg="add mod">
          <ac:chgData name="하루" userId="27341ffc11369776" providerId="LiveId" clId="{D986B495-1301-461E-A3FF-021570153E40}" dt="2023-08-24T23:46:36.353" v="924" actId="20577"/>
          <ac:spMkLst>
            <pc:docMk/>
            <pc:sldMk cId="1136697882" sldId="267"/>
            <ac:spMk id="8" creationId="{35C59283-BCB8-5B86-6A67-63D367955212}"/>
          </ac:spMkLst>
        </pc:spChg>
        <pc:spChg chg="add mod">
          <ac:chgData name="하루" userId="27341ffc11369776" providerId="LiveId" clId="{D986B495-1301-461E-A3FF-021570153E40}" dt="2023-08-24T23:47:03.687" v="935" actId="1076"/>
          <ac:spMkLst>
            <pc:docMk/>
            <pc:sldMk cId="1136697882" sldId="267"/>
            <ac:spMk id="11" creationId="{BBF1FDD3-AD1C-5928-9C9F-99B023C076E8}"/>
          </ac:spMkLst>
        </pc:spChg>
        <pc:spChg chg="add mod">
          <ac:chgData name="하루" userId="27341ffc11369776" providerId="LiveId" clId="{D986B495-1301-461E-A3FF-021570153E40}" dt="2023-08-24T23:47:11.978" v="936" actId="1076"/>
          <ac:spMkLst>
            <pc:docMk/>
            <pc:sldMk cId="1136697882" sldId="267"/>
            <ac:spMk id="13" creationId="{E6FA1B04-0295-A290-806E-058D9A02CB14}"/>
          </ac:spMkLst>
        </pc:spChg>
        <pc:spChg chg="add mod">
          <ac:chgData name="하루" userId="27341ffc11369776" providerId="LiveId" clId="{D986B495-1301-461E-A3FF-021570153E40}" dt="2023-08-24T23:46:45.788" v="930" actId="1076"/>
          <ac:spMkLst>
            <pc:docMk/>
            <pc:sldMk cId="1136697882" sldId="267"/>
            <ac:spMk id="14" creationId="{398A41B9-07FC-DA30-B960-D2EC798311FC}"/>
          </ac:spMkLst>
        </pc:spChg>
        <pc:spChg chg="add mod">
          <ac:chgData name="하루" userId="27341ffc11369776" providerId="LiveId" clId="{D986B495-1301-461E-A3FF-021570153E40}" dt="2023-08-25T00:23:26.440" v="1988" actId="20577"/>
          <ac:spMkLst>
            <pc:docMk/>
            <pc:sldMk cId="1136697882" sldId="267"/>
            <ac:spMk id="15" creationId="{63B9BDE0-465B-9844-9516-C833387A1AEF}"/>
          </ac:spMkLst>
        </pc:spChg>
        <pc:spChg chg="add mod">
          <ac:chgData name="하루" userId="27341ffc11369776" providerId="LiveId" clId="{D986B495-1301-461E-A3FF-021570153E40}" dt="2023-08-25T00:14:21.888" v="1652" actId="1076"/>
          <ac:spMkLst>
            <pc:docMk/>
            <pc:sldMk cId="1136697882" sldId="267"/>
            <ac:spMk id="16" creationId="{BB045C41-EB44-AC74-D72E-0DDBFC9DD91B}"/>
          </ac:spMkLst>
        </pc:spChg>
        <pc:grpChg chg="mod">
          <ac:chgData name="하루" userId="27341ffc11369776" providerId="LiveId" clId="{D986B495-1301-461E-A3FF-021570153E40}" dt="2023-08-24T23:46:59.148" v="934" actId="1076"/>
          <ac:grpSpMkLst>
            <pc:docMk/>
            <pc:sldMk cId="1136697882" sldId="267"/>
            <ac:grpSpMk id="2" creationId="{BB151165-6BB8-D8E8-B32F-3AF1A99B1A5D}"/>
          </ac:grpSpMkLst>
        </pc:grpChg>
      </pc:sldChg>
      <pc:sldChg chg="addSp delSp modSp add del mod">
        <pc:chgData name="하루" userId="27341ffc11369776" providerId="LiveId" clId="{D986B495-1301-461E-A3FF-021570153E40}" dt="2023-08-25T06:21:57.024" v="4674" actId="2696"/>
        <pc:sldMkLst>
          <pc:docMk/>
          <pc:sldMk cId="2516975449" sldId="268"/>
        </pc:sldMkLst>
        <pc:spChg chg="mod">
          <ac:chgData name="하루" userId="27341ffc11369776" providerId="LiveId" clId="{D986B495-1301-461E-A3FF-021570153E40}" dt="2023-08-25T00:36:40.829" v="2208" actId="207"/>
          <ac:spMkLst>
            <pc:docMk/>
            <pc:sldMk cId="2516975449" sldId="268"/>
            <ac:spMk id="3" creationId="{4095F396-BAF1-6689-2534-C8ED675C9C4E}"/>
          </ac:spMkLst>
        </pc:spChg>
        <pc:spChg chg="mod">
          <ac:chgData name="하루" userId="27341ffc11369776" providerId="LiveId" clId="{D986B495-1301-461E-A3FF-021570153E40}" dt="2023-08-25T01:02:15.832" v="2406" actId="207"/>
          <ac:spMkLst>
            <pc:docMk/>
            <pc:sldMk cId="2516975449" sldId="268"/>
            <ac:spMk id="4" creationId="{E62A3151-164E-3167-C8C0-5B403EF56EB8}"/>
          </ac:spMkLst>
        </pc:spChg>
        <pc:spChg chg="mod">
          <ac:chgData name="하루" userId="27341ffc11369776" providerId="LiveId" clId="{D986B495-1301-461E-A3FF-021570153E40}" dt="2023-08-25T00:01:40.617" v="1532" actId="1036"/>
          <ac:spMkLst>
            <pc:docMk/>
            <pc:sldMk cId="2516975449" sldId="268"/>
            <ac:spMk id="5" creationId="{E7B27A16-08A1-2F53-1536-137480E09F15}"/>
          </ac:spMkLst>
        </pc:spChg>
        <pc:spChg chg="mod">
          <ac:chgData name="하루" userId="27341ffc11369776" providerId="LiveId" clId="{D986B495-1301-461E-A3FF-021570153E40}" dt="2023-08-25T00:01:40.617" v="1532" actId="1036"/>
          <ac:spMkLst>
            <pc:docMk/>
            <pc:sldMk cId="2516975449" sldId="268"/>
            <ac:spMk id="6" creationId="{059D8F26-685C-2201-9FFD-6EB3C87971F0}"/>
          </ac:spMkLst>
        </pc:spChg>
        <pc:spChg chg="mod">
          <ac:chgData name="하루" userId="27341ffc11369776" providerId="LiveId" clId="{D986B495-1301-461E-A3FF-021570153E40}" dt="2023-08-25T00:01:40.617" v="1532" actId="1036"/>
          <ac:spMkLst>
            <pc:docMk/>
            <pc:sldMk cId="2516975449" sldId="268"/>
            <ac:spMk id="7" creationId="{8A9031F6-6382-E9C9-033E-0B5D8B4A6144}"/>
          </ac:spMkLst>
        </pc:spChg>
        <pc:spChg chg="mod">
          <ac:chgData name="하루" userId="27341ffc11369776" providerId="LiveId" clId="{D986B495-1301-461E-A3FF-021570153E40}" dt="2023-08-25T01:08:34.219" v="2504"/>
          <ac:spMkLst>
            <pc:docMk/>
            <pc:sldMk cId="2516975449" sldId="268"/>
            <ac:spMk id="11" creationId="{EB9E2BCC-271D-003B-0239-63D3693BE514}"/>
          </ac:spMkLst>
        </pc:spChg>
        <pc:spChg chg="mod">
          <ac:chgData name="하루" userId="27341ffc11369776" providerId="LiveId" clId="{D986B495-1301-461E-A3FF-021570153E40}" dt="2023-08-25T01:08:34.219" v="2504"/>
          <ac:spMkLst>
            <pc:docMk/>
            <pc:sldMk cId="2516975449" sldId="268"/>
            <ac:spMk id="12" creationId="{DCBB305B-1AC5-0DBE-3F86-C115E96388E5}"/>
          </ac:spMkLst>
        </pc:spChg>
        <pc:spChg chg="mod">
          <ac:chgData name="하루" userId="27341ffc11369776" providerId="LiveId" clId="{D986B495-1301-461E-A3FF-021570153E40}" dt="2023-08-25T01:08:34.219" v="2504"/>
          <ac:spMkLst>
            <pc:docMk/>
            <pc:sldMk cId="2516975449" sldId="268"/>
            <ac:spMk id="13" creationId="{DD71ED55-4BCC-129B-8F04-9F385F78DD74}"/>
          </ac:spMkLst>
        </pc:spChg>
        <pc:spChg chg="mod">
          <ac:chgData name="하루" userId="27341ffc11369776" providerId="LiveId" clId="{D986B495-1301-461E-A3FF-021570153E40}" dt="2023-08-25T01:08:34.219" v="2504"/>
          <ac:spMkLst>
            <pc:docMk/>
            <pc:sldMk cId="2516975449" sldId="268"/>
            <ac:spMk id="14" creationId="{5A1573D4-1668-DE04-0CA7-E6076F8E03D2}"/>
          </ac:spMkLst>
        </pc:spChg>
        <pc:spChg chg="mod">
          <ac:chgData name="하루" userId="27341ffc11369776" providerId="LiveId" clId="{D986B495-1301-461E-A3FF-021570153E40}" dt="2023-08-25T01:08:34.219" v="2504"/>
          <ac:spMkLst>
            <pc:docMk/>
            <pc:sldMk cId="2516975449" sldId="268"/>
            <ac:spMk id="15" creationId="{C259C71E-C72A-DFAE-F9B4-8DE85B2D0A60}"/>
          </ac:spMkLst>
        </pc:spChg>
        <pc:spChg chg="mod">
          <ac:chgData name="하루" userId="27341ffc11369776" providerId="LiveId" clId="{D986B495-1301-461E-A3FF-021570153E40}" dt="2023-08-25T01:09:54.711" v="2525"/>
          <ac:spMkLst>
            <pc:docMk/>
            <pc:sldMk cId="2516975449" sldId="268"/>
            <ac:spMk id="21" creationId="{71959544-6343-35F6-9269-E8DE30739DD1}"/>
          </ac:spMkLst>
        </pc:spChg>
        <pc:spChg chg="mod">
          <ac:chgData name="하루" userId="27341ffc11369776" providerId="LiveId" clId="{D986B495-1301-461E-A3FF-021570153E40}" dt="2023-08-25T01:10:17.951" v="2532" actId="207"/>
          <ac:spMkLst>
            <pc:docMk/>
            <pc:sldMk cId="2516975449" sldId="268"/>
            <ac:spMk id="22" creationId="{7ACE5FA8-E7DD-61E0-3D69-0D0FF10283B2}"/>
          </ac:spMkLst>
        </pc:spChg>
        <pc:spChg chg="mod">
          <ac:chgData name="하루" userId="27341ffc11369776" providerId="LiveId" clId="{D986B495-1301-461E-A3FF-021570153E40}" dt="2023-08-25T01:09:54.711" v="2525"/>
          <ac:spMkLst>
            <pc:docMk/>
            <pc:sldMk cId="2516975449" sldId="268"/>
            <ac:spMk id="23" creationId="{6B41044C-ED57-78FA-8971-3C26695F1AAF}"/>
          </ac:spMkLst>
        </pc:spChg>
        <pc:spChg chg="mod">
          <ac:chgData name="하루" userId="27341ffc11369776" providerId="LiveId" clId="{D986B495-1301-461E-A3FF-021570153E40}" dt="2023-08-25T01:09:54.711" v="2525"/>
          <ac:spMkLst>
            <pc:docMk/>
            <pc:sldMk cId="2516975449" sldId="268"/>
            <ac:spMk id="24" creationId="{FF5D782B-B968-36D4-98A6-D143FEB1FFFE}"/>
          </ac:spMkLst>
        </pc:spChg>
        <pc:spChg chg="mod">
          <ac:chgData name="하루" userId="27341ffc11369776" providerId="LiveId" clId="{D986B495-1301-461E-A3FF-021570153E40}" dt="2023-08-25T01:09:54.711" v="2525"/>
          <ac:spMkLst>
            <pc:docMk/>
            <pc:sldMk cId="2516975449" sldId="268"/>
            <ac:spMk id="25" creationId="{F9FF743A-0D7B-C357-642F-16C0C50F51AC}"/>
          </ac:spMkLst>
        </pc:spChg>
        <pc:grpChg chg="del mod">
          <ac:chgData name="하루" userId="27341ffc11369776" providerId="LiveId" clId="{D986B495-1301-461E-A3FF-021570153E40}" dt="2023-08-25T01:08:28.516" v="2503" actId="21"/>
          <ac:grpSpMkLst>
            <pc:docMk/>
            <pc:sldMk cId="2516975449" sldId="268"/>
            <ac:grpSpMk id="2" creationId="{BB151165-6BB8-D8E8-B32F-3AF1A99B1A5D}"/>
          </ac:grpSpMkLst>
        </pc:grpChg>
        <pc:grpChg chg="add del mod">
          <ac:chgData name="하루" userId="27341ffc11369776" providerId="LiveId" clId="{D986B495-1301-461E-A3FF-021570153E40}" dt="2023-08-25T01:09:38.379" v="2520" actId="21"/>
          <ac:grpSpMkLst>
            <pc:docMk/>
            <pc:sldMk cId="2516975449" sldId="268"/>
            <ac:grpSpMk id="10" creationId="{9BA28D54-2E0A-E3CD-B720-53A972BB8326}"/>
          </ac:grpSpMkLst>
        </pc:grpChg>
        <pc:grpChg chg="add del mod">
          <ac:chgData name="하루" userId="27341ffc11369776" providerId="LiveId" clId="{D986B495-1301-461E-A3FF-021570153E40}" dt="2023-08-25T02:01:54.565" v="3320" actId="14100"/>
          <ac:grpSpMkLst>
            <pc:docMk/>
            <pc:sldMk cId="2516975449" sldId="268"/>
            <ac:grpSpMk id="20" creationId="{2B272DCA-F4F1-8D11-4BC0-00904D791B41}"/>
          </ac:grpSpMkLst>
        </pc:grpChg>
        <pc:picChg chg="add del mod">
          <ac:chgData name="하루" userId="27341ffc11369776" providerId="LiveId" clId="{D986B495-1301-461E-A3FF-021570153E40}" dt="2023-08-25T01:08:26.207" v="2502" actId="21"/>
          <ac:picMkLst>
            <pc:docMk/>
            <pc:sldMk cId="2516975449" sldId="268"/>
            <ac:picMk id="9" creationId="{57CDA38E-178C-6284-7C2F-F7F07FBFEEC1}"/>
          </ac:picMkLst>
        </pc:picChg>
        <pc:picChg chg="add del mod">
          <ac:chgData name="하루" userId="27341ffc11369776" providerId="LiveId" clId="{D986B495-1301-461E-A3FF-021570153E40}" dt="2023-08-25T01:08:57.273" v="2510" actId="931"/>
          <ac:picMkLst>
            <pc:docMk/>
            <pc:sldMk cId="2516975449" sldId="268"/>
            <ac:picMk id="17" creationId="{6755D175-8587-BEAF-893B-F7DF6FF8B288}"/>
          </ac:picMkLst>
        </pc:picChg>
        <pc:picChg chg="add del mod">
          <ac:chgData name="하루" userId="27341ffc11369776" providerId="LiveId" clId="{D986B495-1301-461E-A3FF-021570153E40}" dt="2023-08-25T01:09:38.379" v="2520" actId="21"/>
          <ac:picMkLst>
            <pc:docMk/>
            <pc:sldMk cId="2516975449" sldId="268"/>
            <ac:picMk id="19" creationId="{174C52D3-2E70-9395-D1E5-3A0CF146723B}"/>
          </ac:picMkLst>
        </pc:picChg>
        <pc:picChg chg="add del mod">
          <ac:chgData name="하루" userId="27341ffc11369776" providerId="LiveId" clId="{D986B495-1301-461E-A3FF-021570153E40}" dt="2023-08-25T01:10:06.476" v="2531" actId="21"/>
          <ac:picMkLst>
            <pc:docMk/>
            <pc:sldMk cId="2516975449" sldId="268"/>
            <ac:picMk id="26" creationId="{1A6C4F0B-D4D4-4018-25F8-4EEC0F37B710}"/>
          </ac:picMkLst>
        </pc:picChg>
        <pc:picChg chg="add del mod">
          <ac:chgData name="하루" userId="27341ffc11369776" providerId="LiveId" clId="{D986B495-1301-461E-A3FF-021570153E40}" dt="2023-08-25T01:22:30.942" v="2692" actId="21"/>
          <ac:picMkLst>
            <pc:docMk/>
            <pc:sldMk cId="2516975449" sldId="268"/>
            <ac:picMk id="28" creationId="{6E50DAA0-DD68-105E-DF63-31071D9F4B18}"/>
          </ac:picMkLst>
        </pc:picChg>
        <pc:picChg chg="add del mod">
          <ac:chgData name="하루" userId="27341ffc11369776" providerId="LiveId" clId="{D986B495-1301-461E-A3FF-021570153E40}" dt="2023-08-25T01:44:39.181" v="2815" actId="21"/>
          <ac:picMkLst>
            <pc:docMk/>
            <pc:sldMk cId="2516975449" sldId="268"/>
            <ac:picMk id="30" creationId="{BD20981F-88CC-3210-8044-B2B47452125E}"/>
          </ac:picMkLst>
        </pc:picChg>
        <pc:picChg chg="add del mod">
          <ac:chgData name="하루" userId="27341ffc11369776" providerId="LiveId" clId="{D986B495-1301-461E-A3FF-021570153E40}" dt="2023-08-25T01:48:32.576" v="2899" actId="21"/>
          <ac:picMkLst>
            <pc:docMk/>
            <pc:sldMk cId="2516975449" sldId="268"/>
            <ac:picMk id="32" creationId="{7E481558-BF21-AF0A-8661-0D4361724E32}"/>
          </ac:picMkLst>
        </pc:picChg>
        <pc:picChg chg="add del mod">
          <ac:chgData name="하루" userId="27341ffc11369776" providerId="LiveId" clId="{D986B495-1301-461E-A3FF-021570153E40}" dt="2023-08-25T01:54:28.322" v="3089" actId="21"/>
          <ac:picMkLst>
            <pc:docMk/>
            <pc:sldMk cId="2516975449" sldId="268"/>
            <ac:picMk id="34" creationId="{7344D530-ED56-1B08-FCC6-B7089FDBB7F6}"/>
          </ac:picMkLst>
        </pc:picChg>
        <pc:picChg chg="add del mod">
          <ac:chgData name="하루" userId="27341ffc11369776" providerId="LiveId" clId="{D986B495-1301-461E-A3FF-021570153E40}" dt="2023-08-25T01:57:04.614" v="3187" actId="21"/>
          <ac:picMkLst>
            <pc:docMk/>
            <pc:sldMk cId="2516975449" sldId="268"/>
            <ac:picMk id="36" creationId="{FAFD4822-1091-54D1-DA2F-A0FF2637D77A}"/>
          </ac:picMkLst>
        </pc:picChg>
        <pc:picChg chg="add del mod">
          <ac:chgData name="하루" userId="27341ffc11369776" providerId="LiveId" clId="{D986B495-1301-461E-A3FF-021570153E40}" dt="2023-08-25T02:01:32.350" v="3314" actId="21"/>
          <ac:picMkLst>
            <pc:docMk/>
            <pc:sldMk cId="2516975449" sldId="268"/>
            <ac:picMk id="38" creationId="{3732D05C-32E7-43B5-7EFF-A604E70F082C}"/>
          </ac:picMkLst>
        </pc:picChg>
        <pc:picChg chg="add del mod">
          <ac:chgData name="하루" userId="27341ffc11369776" providerId="LiveId" clId="{D986B495-1301-461E-A3FF-021570153E40}" dt="2023-08-25T04:21:24.796" v="3984" actId="21"/>
          <ac:picMkLst>
            <pc:docMk/>
            <pc:sldMk cId="2516975449" sldId="268"/>
            <ac:picMk id="40" creationId="{D0D9408B-6C10-197E-422B-DFBA944A80A2}"/>
          </ac:picMkLst>
        </pc:picChg>
        <pc:picChg chg="add del mod">
          <ac:chgData name="하루" userId="27341ffc11369776" providerId="LiveId" clId="{D986B495-1301-461E-A3FF-021570153E40}" dt="2023-08-25T05:44:46.569" v="4052" actId="21"/>
          <ac:picMkLst>
            <pc:docMk/>
            <pc:sldMk cId="2516975449" sldId="268"/>
            <ac:picMk id="42" creationId="{9D074890-A6EE-1AFC-EEC6-FCF2434FAB79}"/>
          </ac:picMkLst>
        </pc:picChg>
        <pc:picChg chg="add del mod">
          <ac:chgData name="하루" userId="27341ffc11369776" providerId="LiveId" clId="{D986B495-1301-461E-A3FF-021570153E40}" dt="2023-08-25T05:45:52.224" v="4093" actId="21"/>
          <ac:picMkLst>
            <pc:docMk/>
            <pc:sldMk cId="2516975449" sldId="268"/>
            <ac:picMk id="44" creationId="{9CDA2126-4AD7-EA62-CA5C-BAB7D4D7FC6F}"/>
          </ac:picMkLst>
        </pc:picChg>
        <pc:picChg chg="add mod">
          <ac:chgData name="하루" userId="27341ffc11369776" providerId="LiveId" clId="{D986B495-1301-461E-A3FF-021570153E40}" dt="2023-08-25T05:46:07.057" v="4097" actId="14100"/>
          <ac:picMkLst>
            <pc:docMk/>
            <pc:sldMk cId="2516975449" sldId="268"/>
            <ac:picMk id="46" creationId="{F6611D33-6424-8A25-C3EB-6C8C27480458}"/>
          </ac:picMkLst>
        </pc:picChg>
      </pc:sldChg>
      <pc:sldChg chg="delSp modSp add del mod">
        <pc:chgData name="하루" userId="27341ffc11369776" providerId="LiveId" clId="{D986B495-1301-461E-A3FF-021570153E40}" dt="2023-08-24T23:59:52.052" v="1381" actId="2696"/>
        <pc:sldMkLst>
          <pc:docMk/>
          <pc:sldMk cId="2736859009" sldId="268"/>
        </pc:sldMkLst>
        <pc:grpChg chg="del mod">
          <ac:chgData name="하루" userId="27341ffc11369776" providerId="LiveId" clId="{D986B495-1301-461E-A3FF-021570153E40}" dt="2023-08-24T23:59:49.377" v="1380" actId="21"/>
          <ac:grpSpMkLst>
            <pc:docMk/>
            <pc:sldMk cId="2736859009" sldId="268"/>
            <ac:grpSpMk id="2" creationId="{BB151165-6BB8-D8E8-B32F-3AF1A99B1A5D}"/>
          </ac:grpSpMkLst>
        </pc:grpChg>
      </pc:sldChg>
      <pc:sldChg chg="addSp delSp modSp add mod">
        <pc:chgData name="하루" userId="27341ffc11369776" providerId="LiveId" clId="{D986B495-1301-461E-A3FF-021570153E40}" dt="2023-08-25T02:06:44.692" v="3512" actId="20577"/>
        <pc:sldMkLst>
          <pc:docMk/>
          <pc:sldMk cId="4111690880" sldId="269"/>
        </pc:sldMkLst>
        <pc:spChg chg="mod">
          <ac:chgData name="하루" userId="27341ffc11369776" providerId="LiveId" clId="{D986B495-1301-461E-A3FF-021570153E40}" dt="2023-08-25T02:06:44.692" v="3512" actId="20577"/>
          <ac:spMkLst>
            <pc:docMk/>
            <pc:sldMk cId="4111690880" sldId="269"/>
            <ac:spMk id="10" creationId="{FDDFB472-FE2F-8273-CC79-2DEFFB129579}"/>
          </ac:spMkLst>
        </pc:spChg>
        <pc:spChg chg="mod">
          <ac:chgData name="하루" userId="27341ffc11369776" providerId="LiveId" clId="{D986B495-1301-461E-A3FF-021570153E40}" dt="2023-08-25T01:09:43.952" v="2521"/>
          <ac:spMkLst>
            <pc:docMk/>
            <pc:sldMk cId="4111690880" sldId="269"/>
            <ac:spMk id="11" creationId="{1EEBACAD-7A82-BC3D-82FE-7C6BE6AFF976}"/>
          </ac:spMkLst>
        </pc:spChg>
        <pc:spChg chg="mod">
          <ac:chgData name="하루" userId="27341ffc11369776" providerId="LiveId" clId="{D986B495-1301-461E-A3FF-021570153E40}" dt="2023-08-25T01:09:43.952" v="2521"/>
          <ac:spMkLst>
            <pc:docMk/>
            <pc:sldMk cId="4111690880" sldId="269"/>
            <ac:spMk id="12" creationId="{634FBAB2-7D2C-7432-1296-3F3E2689327F}"/>
          </ac:spMkLst>
        </pc:spChg>
        <pc:spChg chg="mod">
          <ac:chgData name="하루" userId="27341ffc11369776" providerId="LiveId" clId="{D986B495-1301-461E-A3FF-021570153E40}" dt="2023-08-25T01:09:43.952" v="2521"/>
          <ac:spMkLst>
            <pc:docMk/>
            <pc:sldMk cId="4111690880" sldId="269"/>
            <ac:spMk id="13" creationId="{D42C785B-4964-0DA8-6332-2211D1614E64}"/>
          </ac:spMkLst>
        </pc:spChg>
        <pc:spChg chg="del">
          <ac:chgData name="하루" userId="27341ffc11369776" providerId="LiveId" clId="{D986B495-1301-461E-A3FF-021570153E40}" dt="2023-08-25T00:22:21.298" v="1967" actId="21"/>
          <ac:spMkLst>
            <pc:docMk/>
            <pc:sldMk cId="4111690880" sldId="269"/>
            <ac:spMk id="14" creationId="{22C95FAC-E7B1-1EC4-93A1-BC94F53DEDC9}"/>
          </ac:spMkLst>
        </pc:spChg>
        <pc:spChg chg="mod">
          <ac:chgData name="하루" userId="27341ffc11369776" providerId="LiveId" clId="{D986B495-1301-461E-A3FF-021570153E40}" dt="2023-08-25T01:09:43.952" v="2521"/>
          <ac:spMkLst>
            <pc:docMk/>
            <pc:sldMk cId="4111690880" sldId="269"/>
            <ac:spMk id="21" creationId="{50B9F56F-5279-684B-F3BB-61F21BB138C7}"/>
          </ac:spMkLst>
        </pc:spChg>
        <pc:spChg chg="mod">
          <ac:chgData name="하루" userId="27341ffc11369776" providerId="LiveId" clId="{D986B495-1301-461E-A3FF-021570153E40}" dt="2023-08-25T01:09:43.952" v="2521"/>
          <ac:spMkLst>
            <pc:docMk/>
            <pc:sldMk cId="4111690880" sldId="269"/>
            <ac:spMk id="22" creationId="{95F62ABE-F043-F561-3135-584420AAD335}"/>
          </ac:spMkLst>
        </pc:spChg>
        <pc:spChg chg="mod">
          <ac:chgData name="하루" userId="27341ffc11369776" providerId="LiveId" clId="{D986B495-1301-461E-A3FF-021570153E40}" dt="2023-08-25T01:10:44.135" v="2537"/>
          <ac:spMkLst>
            <pc:docMk/>
            <pc:sldMk cId="4111690880" sldId="269"/>
            <ac:spMk id="25" creationId="{1CC80B2A-222B-13C2-02EA-97BDD79FA3C4}"/>
          </ac:spMkLst>
        </pc:spChg>
        <pc:spChg chg="mod">
          <ac:chgData name="하루" userId="27341ffc11369776" providerId="LiveId" clId="{D986B495-1301-461E-A3FF-021570153E40}" dt="2023-08-25T01:10:44.135" v="2537"/>
          <ac:spMkLst>
            <pc:docMk/>
            <pc:sldMk cId="4111690880" sldId="269"/>
            <ac:spMk id="26" creationId="{E4C29145-2481-F67C-DF23-D1F6C02A1B01}"/>
          </ac:spMkLst>
        </pc:spChg>
        <pc:spChg chg="mod">
          <ac:chgData name="하루" userId="27341ffc11369776" providerId="LiveId" clId="{D986B495-1301-461E-A3FF-021570153E40}" dt="2023-08-25T01:10:44.135" v="2537"/>
          <ac:spMkLst>
            <pc:docMk/>
            <pc:sldMk cId="4111690880" sldId="269"/>
            <ac:spMk id="27" creationId="{E6863B41-CC91-E57A-F7D5-86E510DF880F}"/>
          </ac:spMkLst>
        </pc:spChg>
        <pc:spChg chg="mod">
          <ac:chgData name="하루" userId="27341ffc11369776" providerId="LiveId" clId="{D986B495-1301-461E-A3FF-021570153E40}" dt="2023-08-25T01:10:44.135" v="2537"/>
          <ac:spMkLst>
            <pc:docMk/>
            <pc:sldMk cId="4111690880" sldId="269"/>
            <ac:spMk id="28" creationId="{DE89B48C-EFB8-51C4-3DCF-12A7E991371D}"/>
          </ac:spMkLst>
        </pc:spChg>
        <pc:spChg chg="mod">
          <ac:chgData name="하루" userId="27341ffc11369776" providerId="LiveId" clId="{D986B495-1301-461E-A3FF-021570153E40}" dt="2023-08-25T01:10:44.135" v="2537"/>
          <ac:spMkLst>
            <pc:docMk/>
            <pc:sldMk cId="4111690880" sldId="269"/>
            <ac:spMk id="29" creationId="{AA73753F-B091-4C40-713D-7198AD530DEC}"/>
          </ac:spMkLst>
        </pc:spChg>
        <pc:spChg chg="add mod">
          <ac:chgData name="하루" userId="27341ffc11369776" providerId="LiveId" clId="{D986B495-1301-461E-A3FF-021570153E40}" dt="2023-08-25T01:18:20.774" v="2648" actId="1076"/>
          <ac:spMkLst>
            <pc:docMk/>
            <pc:sldMk cId="4111690880" sldId="269"/>
            <ac:spMk id="31" creationId="{382E1F19-DFD9-F162-56CA-2916514B8B8F}"/>
          </ac:spMkLst>
        </pc:spChg>
        <pc:grpChg chg="add del">
          <ac:chgData name="하루" userId="27341ffc11369776" providerId="LiveId" clId="{D986B495-1301-461E-A3FF-021570153E40}" dt="2023-08-25T00:22:26.197" v="1969" actId="21"/>
          <ac:grpSpMkLst>
            <pc:docMk/>
            <pc:sldMk cId="4111690880" sldId="269"/>
            <ac:grpSpMk id="2" creationId="{BB151165-6BB8-D8E8-B32F-3AF1A99B1A5D}"/>
          </ac:grpSpMkLst>
        </pc:grpChg>
        <pc:grpChg chg="add del mod">
          <ac:chgData name="하루" userId="27341ffc11369776" providerId="LiveId" clId="{D986B495-1301-461E-A3FF-021570153E40}" dt="2023-08-25T01:09:52.003" v="2524"/>
          <ac:grpSpMkLst>
            <pc:docMk/>
            <pc:sldMk cId="4111690880" sldId="269"/>
            <ac:grpSpMk id="8" creationId="{98C23233-F1F2-C5AB-F866-79FF27509F24}"/>
          </ac:grpSpMkLst>
        </pc:grpChg>
        <pc:grpChg chg="del">
          <ac:chgData name="하루" userId="27341ffc11369776" providerId="LiveId" clId="{D986B495-1301-461E-A3FF-021570153E40}" dt="2023-08-25T00:22:29.177" v="1970" actId="21"/>
          <ac:grpSpMkLst>
            <pc:docMk/>
            <pc:sldMk cId="4111690880" sldId="269"/>
            <ac:grpSpMk id="15" creationId="{08C8EBD1-39B5-6B8F-38EB-B21F2B56143B}"/>
          </ac:grpSpMkLst>
        </pc:grpChg>
        <pc:grpChg chg="add mod">
          <ac:chgData name="하루" userId="27341ffc11369776" providerId="LiveId" clId="{D986B495-1301-461E-A3FF-021570153E40}" dt="2023-08-25T01:18:20.774" v="2648" actId="1076"/>
          <ac:grpSpMkLst>
            <pc:docMk/>
            <pc:sldMk cId="4111690880" sldId="269"/>
            <ac:grpSpMk id="24" creationId="{234CEC35-6445-C87B-6359-060D3E29044F}"/>
          </ac:grpSpMkLst>
        </pc:grpChg>
        <pc:picChg chg="add del mod">
          <ac:chgData name="하루" userId="27341ffc11369776" providerId="LiveId" clId="{D986B495-1301-461E-A3FF-021570153E40}" dt="2023-08-25T01:09:52.003" v="2524"/>
          <ac:picMkLst>
            <pc:docMk/>
            <pc:sldMk cId="4111690880" sldId="269"/>
            <ac:picMk id="23" creationId="{EFE57DDF-70B0-C64F-8585-8843140428CC}"/>
          </ac:picMkLst>
        </pc:picChg>
        <pc:picChg chg="add mod">
          <ac:chgData name="하루" userId="27341ffc11369776" providerId="LiveId" clId="{D986B495-1301-461E-A3FF-021570153E40}" dt="2023-08-25T01:18:20.774" v="2648" actId="1076"/>
          <ac:picMkLst>
            <pc:docMk/>
            <pc:sldMk cId="4111690880" sldId="269"/>
            <ac:picMk id="30" creationId="{86F7AEC3-18BD-06DC-F02D-1C61A7CFE931}"/>
          </ac:picMkLst>
        </pc:picChg>
      </pc:sldChg>
      <pc:sldChg chg="addSp delSp modSp add del mod ord">
        <pc:chgData name="하루" userId="27341ffc11369776" providerId="LiveId" clId="{D986B495-1301-461E-A3FF-021570153E40}" dt="2023-08-25T06:21:58.907" v="4675" actId="2696"/>
        <pc:sldMkLst>
          <pc:docMk/>
          <pc:sldMk cId="2399811114" sldId="270"/>
        </pc:sldMkLst>
        <pc:spChg chg="add del mod">
          <ac:chgData name="하루" userId="27341ffc11369776" providerId="LiveId" clId="{D986B495-1301-461E-A3FF-021570153E40}" dt="2023-08-25T01:01:11.610" v="2395"/>
          <ac:spMkLst>
            <pc:docMk/>
            <pc:sldMk cId="2399811114" sldId="270"/>
            <ac:spMk id="8" creationId="{6248687A-0E0E-0535-7D6D-13E8169EC760}"/>
          </ac:spMkLst>
        </pc:spChg>
        <pc:spChg chg="mod">
          <ac:chgData name="하루" userId="27341ffc11369776" providerId="LiveId" clId="{D986B495-1301-461E-A3FF-021570153E40}" dt="2023-08-25T00:40:38.799" v="2212" actId="20577"/>
          <ac:spMkLst>
            <pc:docMk/>
            <pc:sldMk cId="2399811114" sldId="270"/>
            <ac:spMk id="10" creationId="{FDDFB472-FE2F-8273-CC79-2DEFFB129579}"/>
          </ac:spMkLst>
        </pc:spChg>
        <pc:spChg chg="mod">
          <ac:chgData name="하루" userId="27341ffc11369776" providerId="LiveId" clId="{D986B495-1301-461E-A3FF-021570153E40}" dt="2023-08-25T01:01:22.073" v="2396"/>
          <ac:spMkLst>
            <pc:docMk/>
            <pc:sldMk cId="2399811114" sldId="270"/>
            <ac:spMk id="12" creationId="{EB009F7E-B632-CE65-D018-7D4AF97920BB}"/>
          </ac:spMkLst>
        </pc:spChg>
        <pc:spChg chg="mod">
          <ac:chgData name="하루" userId="27341ffc11369776" providerId="LiveId" clId="{D986B495-1301-461E-A3FF-021570153E40}" dt="2023-08-25T01:01:22.073" v="2396"/>
          <ac:spMkLst>
            <pc:docMk/>
            <pc:sldMk cId="2399811114" sldId="270"/>
            <ac:spMk id="13" creationId="{AAB5D3F6-64F9-9CDA-29A2-A1C3C8D5AEE9}"/>
          </ac:spMkLst>
        </pc:spChg>
        <pc:spChg chg="mod">
          <ac:chgData name="하루" userId="27341ffc11369776" providerId="LiveId" clId="{D986B495-1301-461E-A3FF-021570153E40}" dt="2023-08-25T01:01:22.073" v="2396"/>
          <ac:spMkLst>
            <pc:docMk/>
            <pc:sldMk cId="2399811114" sldId="270"/>
            <ac:spMk id="14" creationId="{AF86F19C-0A6D-1265-B1F0-AC99D0761C44}"/>
          </ac:spMkLst>
        </pc:spChg>
        <pc:spChg chg="mod">
          <ac:chgData name="하루" userId="27341ffc11369776" providerId="LiveId" clId="{D986B495-1301-461E-A3FF-021570153E40}" dt="2023-08-25T01:01:22.073" v="2396"/>
          <ac:spMkLst>
            <pc:docMk/>
            <pc:sldMk cId="2399811114" sldId="270"/>
            <ac:spMk id="15" creationId="{E4184239-A6FA-04F9-3C34-983BB2566434}"/>
          </ac:spMkLst>
        </pc:spChg>
        <pc:spChg chg="mod">
          <ac:chgData name="하루" userId="27341ffc11369776" providerId="LiveId" clId="{D986B495-1301-461E-A3FF-021570153E40}" dt="2023-08-25T01:01:22.073" v="2396"/>
          <ac:spMkLst>
            <pc:docMk/>
            <pc:sldMk cId="2399811114" sldId="270"/>
            <ac:spMk id="16" creationId="{9B4AF062-20B8-4029-3396-F20AF861C9E2}"/>
          </ac:spMkLst>
        </pc:spChg>
        <pc:spChg chg="mod">
          <ac:chgData name="하루" userId="27341ffc11369776" providerId="LiveId" clId="{D986B495-1301-461E-A3FF-021570153E40}" dt="2023-08-25T01:02:24.694" v="2407"/>
          <ac:spMkLst>
            <pc:docMk/>
            <pc:sldMk cId="2399811114" sldId="270"/>
            <ac:spMk id="19" creationId="{FFF0FD03-381A-9E93-9F0F-8F94CBEECBD3}"/>
          </ac:spMkLst>
        </pc:spChg>
        <pc:spChg chg="mod">
          <ac:chgData name="하루" userId="27341ffc11369776" providerId="LiveId" clId="{D986B495-1301-461E-A3FF-021570153E40}" dt="2023-08-25T01:02:24.694" v="2407"/>
          <ac:spMkLst>
            <pc:docMk/>
            <pc:sldMk cId="2399811114" sldId="270"/>
            <ac:spMk id="20" creationId="{68A50CD7-C39E-3426-F1CA-FBAB6EC0FF15}"/>
          </ac:spMkLst>
        </pc:spChg>
        <pc:spChg chg="mod">
          <ac:chgData name="하루" userId="27341ffc11369776" providerId="LiveId" clId="{D986B495-1301-461E-A3FF-021570153E40}" dt="2023-08-25T01:02:24.694" v="2407"/>
          <ac:spMkLst>
            <pc:docMk/>
            <pc:sldMk cId="2399811114" sldId="270"/>
            <ac:spMk id="21" creationId="{2F366F19-8251-D7F5-4BE7-808A77477243}"/>
          </ac:spMkLst>
        </pc:spChg>
        <pc:spChg chg="mod">
          <ac:chgData name="하루" userId="27341ffc11369776" providerId="LiveId" clId="{D986B495-1301-461E-A3FF-021570153E40}" dt="2023-08-25T01:02:24.694" v="2407"/>
          <ac:spMkLst>
            <pc:docMk/>
            <pc:sldMk cId="2399811114" sldId="270"/>
            <ac:spMk id="22" creationId="{991B2E6A-4E3B-9A07-91E6-A8066B9A5364}"/>
          </ac:spMkLst>
        </pc:spChg>
        <pc:spChg chg="mod">
          <ac:chgData name="하루" userId="27341ffc11369776" providerId="LiveId" clId="{D986B495-1301-461E-A3FF-021570153E40}" dt="2023-08-25T01:02:24.694" v="2407"/>
          <ac:spMkLst>
            <pc:docMk/>
            <pc:sldMk cId="2399811114" sldId="270"/>
            <ac:spMk id="23" creationId="{746A0EB8-E78C-9204-E6C0-366E2551A824}"/>
          </ac:spMkLst>
        </pc:spChg>
        <pc:spChg chg="add del mod">
          <ac:chgData name="하루" userId="27341ffc11369776" providerId="LiveId" clId="{D986B495-1301-461E-A3FF-021570153E40}" dt="2023-08-25T01:03:38.324" v="2479" actId="21"/>
          <ac:spMkLst>
            <pc:docMk/>
            <pc:sldMk cId="2399811114" sldId="270"/>
            <ac:spMk id="25" creationId="{1E2911A4-35CC-4422-E317-19ADC29BBB53}"/>
          </ac:spMkLst>
        </pc:spChg>
        <pc:grpChg chg="mod">
          <ac:chgData name="하루" userId="27341ffc11369776" providerId="LiveId" clId="{D986B495-1301-461E-A3FF-021570153E40}" dt="2023-08-25T01:03:09.761" v="2475" actId="1076"/>
          <ac:grpSpMkLst>
            <pc:docMk/>
            <pc:sldMk cId="2399811114" sldId="270"/>
            <ac:grpSpMk id="2" creationId="{BB151165-6BB8-D8E8-B32F-3AF1A99B1A5D}"/>
          </ac:grpSpMkLst>
        </pc:grpChg>
        <pc:grpChg chg="add del mod">
          <ac:chgData name="하루" userId="27341ffc11369776" providerId="LiveId" clId="{D986B495-1301-461E-A3FF-021570153E40}" dt="2023-08-25T01:01:37.049" v="2403"/>
          <ac:grpSpMkLst>
            <pc:docMk/>
            <pc:sldMk cId="2399811114" sldId="270"/>
            <ac:grpSpMk id="11" creationId="{09C6FECB-D945-C10B-3AD3-48FF6E41B189}"/>
          </ac:grpSpMkLst>
        </pc:grpChg>
        <pc:grpChg chg="add del mod">
          <ac:chgData name="하루" userId="27341ffc11369776" providerId="LiveId" clId="{D986B495-1301-461E-A3FF-021570153E40}" dt="2023-08-25T01:03:41.699" v="2480" actId="21"/>
          <ac:grpSpMkLst>
            <pc:docMk/>
            <pc:sldMk cId="2399811114" sldId="270"/>
            <ac:grpSpMk id="18" creationId="{B85E111C-3446-DF1D-D7CC-87C377A87F9B}"/>
          </ac:grpSpMkLst>
        </pc:grpChg>
        <pc:picChg chg="add del mod">
          <ac:chgData name="하루" userId="27341ffc11369776" providerId="LiveId" clId="{D986B495-1301-461E-A3FF-021570153E40}" dt="2023-08-25T01:01:37.049" v="2403"/>
          <ac:picMkLst>
            <pc:docMk/>
            <pc:sldMk cId="2399811114" sldId="270"/>
            <ac:picMk id="17" creationId="{167C295B-CD7A-2C50-97C2-C169FB113EA7}"/>
          </ac:picMkLst>
        </pc:picChg>
        <pc:picChg chg="add del mod">
          <ac:chgData name="하루" userId="27341ffc11369776" providerId="LiveId" clId="{D986B495-1301-461E-A3FF-021570153E40}" dt="2023-08-25T01:03:43.767" v="2481" actId="21"/>
          <ac:picMkLst>
            <pc:docMk/>
            <pc:sldMk cId="2399811114" sldId="270"/>
            <ac:picMk id="24" creationId="{4BCE978B-A30C-2009-4DED-588ABE6B9486}"/>
          </ac:picMkLst>
        </pc:picChg>
      </pc:sldChg>
      <pc:sldChg chg="addSp delSp modSp add mod">
        <pc:chgData name="하루" userId="27341ffc11369776" providerId="LiveId" clId="{D986B495-1301-461E-A3FF-021570153E40}" dt="2023-08-25T02:09:11.037" v="3589" actId="20577"/>
        <pc:sldMkLst>
          <pc:docMk/>
          <pc:sldMk cId="220210752" sldId="271"/>
        </pc:sldMkLst>
        <pc:spChg chg="mod">
          <ac:chgData name="하루" userId="27341ffc11369776" providerId="LiveId" clId="{D986B495-1301-461E-A3FF-021570153E40}" dt="2023-08-25T02:07:20.893" v="3526" actId="20577"/>
          <ac:spMkLst>
            <pc:docMk/>
            <pc:sldMk cId="220210752" sldId="271"/>
            <ac:spMk id="10" creationId="{FDDFB472-FE2F-8273-CC79-2DEFFB129579}"/>
          </ac:spMkLst>
        </pc:spChg>
        <pc:spChg chg="add del mod">
          <ac:chgData name="하루" userId="27341ffc11369776" providerId="LiveId" clId="{D986B495-1301-461E-A3FF-021570153E40}" dt="2023-08-25T00:47:01.572" v="2283" actId="21"/>
          <ac:spMkLst>
            <pc:docMk/>
            <pc:sldMk cId="220210752" sldId="271"/>
            <ac:spMk id="12" creationId="{D02BE376-3B9F-3141-B17E-D09EA67069FA}"/>
          </ac:spMkLst>
        </pc:spChg>
        <pc:spChg chg="add del mod">
          <ac:chgData name="하루" userId="27341ffc11369776" providerId="LiveId" clId="{D986B495-1301-461E-A3FF-021570153E40}" dt="2023-08-25T00:47:01.586" v="2285"/>
          <ac:spMkLst>
            <pc:docMk/>
            <pc:sldMk cId="220210752" sldId="271"/>
            <ac:spMk id="13" creationId="{4BA4A1FB-6DF9-3D64-BA3C-CDDD3E984BBD}"/>
          </ac:spMkLst>
        </pc:spChg>
        <pc:spChg chg="add mod">
          <ac:chgData name="하루" userId="27341ffc11369776" providerId="LiveId" clId="{D986B495-1301-461E-A3FF-021570153E40}" dt="2023-08-25T02:09:11.037" v="3589" actId="20577"/>
          <ac:spMkLst>
            <pc:docMk/>
            <pc:sldMk cId="220210752" sldId="271"/>
            <ac:spMk id="16" creationId="{ACB58570-4C33-290A-3DDA-E5E08A91378E}"/>
          </ac:spMkLst>
        </pc:spChg>
        <pc:grpChg chg="add del mod">
          <ac:chgData name="하루" userId="27341ffc11369776" providerId="LiveId" clId="{D986B495-1301-461E-A3FF-021570153E40}" dt="2023-08-25T00:45:16.363" v="2250" actId="1076"/>
          <ac:grpSpMkLst>
            <pc:docMk/>
            <pc:sldMk cId="220210752" sldId="271"/>
            <ac:grpSpMk id="2" creationId="{BB151165-6BB8-D8E8-B32F-3AF1A99B1A5D}"/>
          </ac:grpSpMkLst>
        </pc:grpChg>
        <pc:picChg chg="add del mod">
          <ac:chgData name="하루" userId="27341ffc11369776" providerId="LiveId" clId="{D986B495-1301-461E-A3FF-021570153E40}" dt="2023-08-25T00:48:03.425" v="2286" actId="21"/>
          <ac:picMkLst>
            <pc:docMk/>
            <pc:sldMk cId="220210752" sldId="271"/>
            <ac:picMk id="11" creationId="{9F9F8D83-6D06-1031-7F5C-0620B002828B}"/>
          </ac:picMkLst>
        </pc:picChg>
        <pc:picChg chg="add mod">
          <ac:chgData name="하루" userId="27341ffc11369776" providerId="LiveId" clId="{D986B495-1301-461E-A3FF-021570153E40}" dt="2023-08-25T00:51:04.957" v="2292" actId="14100"/>
          <ac:picMkLst>
            <pc:docMk/>
            <pc:sldMk cId="220210752" sldId="271"/>
            <ac:picMk id="15" creationId="{C956FAFB-B7CD-2DC5-7A71-8EBBC915D98B}"/>
          </ac:picMkLst>
        </pc:picChg>
      </pc:sldChg>
      <pc:sldChg chg="addSp modSp add mod ord">
        <pc:chgData name="하루" userId="27341ffc11369776" providerId="LiveId" clId="{D986B495-1301-461E-A3FF-021570153E40}" dt="2023-08-25T02:15:50.736" v="3820" actId="255"/>
        <pc:sldMkLst>
          <pc:docMk/>
          <pc:sldMk cId="234668599" sldId="272"/>
        </pc:sldMkLst>
        <pc:spChg chg="mod">
          <ac:chgData name="하루" userId="27341ffc11369776" providerId="LiveId" clId="{D986B495-1301-461E-A3FF-021570153E40}" dt="2023-08-25T02:07:29.965" v="3527"/>
          <ac:spMkLst>
            <pc:docMk/>
            <pc:sldMk cId="234668599" sldId="272"/>
            <ac:spMk id="10" creationId="{FDDFB472-FE2F-8273-CC79-2DEFFB129579}"/>
          </ac:spMkLst>
        </pc:spChg>
        <pc:spChg chg="mod">
          <ac:chgData name="하루" userId="27341ffc11369776" providerId="LiveId" clId="{D986B495-1301-461E-A3FF-021570153E40}" dt="2023-08-25T01:23:21.927" v="2702"/>
          <ac:spMkLst>
            <pc:docMk/>
            <pc:sldMk cId="234668599" sldId="272"/>
            <ac:spMk id="11" creationId="{C109BAE1-252B-0566-5A84-DE5291881FA4}"/>
          </ac:spMkLst>
        </pc:spChg>
        <pc:spChg chg="mod">
          <ac:chgData name="하루" userId="27341ffc11369776" providerId="LiveId" clId="{D986B495-1301-461E-A3FF-021570153E40}" dt="2023-08-25T01:23:21.927" v="2702"/>
          <ac:spMkLst>
            <pc:docMk/>
            <pc:sldMk cId="234668599" sldId="272"/>
            <ac:spMk id="12" creationId="{A8EAC014-0E43-D641-5E67-19A1FF5E5304}"/>
          </ac:spMkLst>
        </pc:spChg>
        <pc:spChg chg="mod">
          <ac:chgData name="하루" userId="27341ffc11369776" providerId="LiveId" clId="{D986B495-1301-461E-A3FF-021570153E40}" dt="2023-08-25T01:23:21.927" v="2702"/>
          <ac:spMkLst>
            <pc:docMk/>
            <pc:sldMk cId="234668599" sldId="272"/>
            <ac:spMk id="13" creationId="{04098D21-3594-EEFD-F204-20F5AF049195}"/>
          </ac:spMkLst>
        </pc:spChg>
        <pc:spChg chg="mod">
          <ac:chgData name="하루" userId="27341ffc11369776" providerId="LiveId" clId="{D986B495-1301-461E-A3FF-021570153E40}" dt="2023-08-25T01:23:21.927" v="2702"/>
          <ac:spMkLst>
            <pc:docMk/>
            <pc:sldMk cId="234668599" sldId="272"/>
            <ac:spMk id="14" creationId="{0348869B-82C5-7A4C-8552-5AE7492EFAB5}"/>
          </ac:spMkLst>
        </pc:spChg>
        <pc:spChg chg="mod">
          <ac:chgData name="하루" userId="27341ffc11369776" providerId="LiveId" clId="{D986B495-1301-461E-A3FF-021570153E40}" dt="2023-08-25T01:23:21.927" v="2702"/>
          <ac:spMkLst>
            <pc:docMk/>
            <pc:sldMk cId="234668599" sldId="272"/>
            <ac:spMk id="15" creationId="{85F4C1EA-C579-322D-84AC-B6A71D964E43}"/>
          </ac:spMkLst>
        </pc:spChg>
        <pc:spChg chg="add mod">
          <ac:chgData name="하루" userId="27341ffc11369776" providerId="LiveId" clId="{D986B495-1301-461E-A3FF-021570153E40}" dt="2023-08-25T02:15:50.736" v="3820" actId="255"/>
          <ac:spMkLst>
            <pc:docMk/>
            <pc:sldMk cId="234668599" sldId="272"/>
            <ac:spMk id="17" creationId="{3329A2CF-36D8-6F0F-F9D6-761AB007CB24}"/>
          </ac:spMkLst>
        </pc:spChg>
        <pc:grpChg chg="mod">
          <ac:chgData name="하루" userId="27341ffc11369776" providerId="LiveId" clId="{D986B495-1301-461E-A3FF-021570153E40}" dt="2023-08-25T02:10:12.492" v="3628" actId="1076"/>
          <ac:grpSpMkLst>
            <pc:docMk/>
            <pc:sldMk cId="234668599" sldId="272"/>
            <ac:grpSpMk id="2" creationId="{BB151165-6BB8-D8E8-B32F-3AF1A99B1A5D}"/>
          </ac:grpSpMkLst>
        </pc:grpChg>
        <pc:grpChg chg="add mod">
          <ac:chgData name="하루" userId="27341ffc11369776" providerId="LiveId" clId="{D986B495-1301-461E-A3FF-021570153E40}" dt="2023-08-25T01:29:38.787" v="2809" actId="1076"/>
          <ac:grpSpMkLst>
            <pc:docMk/>
            <pc:sldMk cId="234668599" sldId="272"/>
            <ac:grpSpMk id="8" creationId="{3BA73C3C-1F99-51DD-5A82-346D8EEA385F}"/>
          </ac:grpSpMkLst>
        </pc:grpChg>
        <pc:picChg chg="add mod">
          <ac:chgData name="하루" userId="27341ffc11369776" providerId="LiveId" clId="{D986B495-1301-461E-A3FF-021570153E40}" dt="2023-08-25T01:29:38.787" v="2809" actId="1076"/>
          <ac:picMkLst>
            <pc:docMk/>
            <pc:sldMk cId="234668599" sldId="272"/>
            <ac:picMk id="16" creationId="{73D8EF0D-3ECF-E924-DCA2-33A59BFAE0B6}"/>
          </ac:picMkLst>
        </pc:picChg>
      </pc:sldChg>
      <pc:sldChg chg="addSp modSp add mod">
        <pc:chgData name="하루" userId="27341ffc11369776" providerId="LiveId" clId="{D986B495-1301-461E-A3FF-021570153E40}" dt="2023-08-25T02:17:28.261" v="3833" actId="1076"/>
        <pc:sldMkLst>
          <pc:docMk/>
          <pc:sldMk cId="3099084863" sldId="273"/>
        </pc:sldMkLst>
        <pc:spChg chg="mod">
          <ac:chgData name="하루" userId="27341ffc11369776" providerId="LiveId" clId="{D986B495-1301-461E-A3FF-021570153E40}" dt="2023-08-25T02:07:34.550" v="3528"/>
          <ac:spMkLst>
            <pc:docMk/>
            <pc:sldMk cId="3099084863" sldId="273"/>
            <ac:spMk id="10" creationId="{FDDFB472-FE2F-8273-CC79-2DEFFB129579}"/>
          </ac:spMkLst>
        </pc:spChg>
        <pc:spChg chg="mod">
          <ac:chgData name="하루" userId="27341ffc11369776" providerId="LiveId" clId="{D986B495-1301-461E-A3FF-021570153E40}" dt="2023-08-25T01:48:55.922" v="2904"/>
          <ac:spMkLst>
            <pc:docMk/>
            <pc:sldMk cId="3099084863" sldId="273"/>
            <ac:spMk id="11" creationId="{D7844071-5D10-E823-F2E9-7B62564CDF8C}"/>
          </ac:spMkLst>
        </pc:spChg>
        <pc:spChg chg="mod">
          <ac:chgData name="하루" userId="27341ffc11369776" providerId="LiveId" clId="{D986B495-1301-461E-A3FF-021570153E40}" dt="2023-08-25T01:48:55.922" v="2904"/>
          <ac:spMkLst>
            <pc:docMk/>
            <pc:sldMk cId="3099084863" sldId="273"/>
            <ac:spMk id="12" creationId="{7C733481-F8CF-10EE-6E59-3CF2B7F503A6}"/>
          </ac:spMkLst>
        </pc:spChg>
        <pc:spChg chg="mod">
          <ac:chgData name="하루" userId="27341ffc11369776" providerId="LiveId" clId="{D986B495-1301-461E-A3FF-021570153E40}" dt="2023-08-25T01:48:55.922" v="2904"/>
          <ac:spMkLst>
            <pc:docMk/>
            <pc:sldMk cId="3099084863" sldId="273"/>
            <ac:spMk id="13" creationId="{540C0677-41F1-E8B4-E136-8D5838774FC1}"/>
          </ac:spMkLst>
        </pc:spChg>
        <pc:spChg chg="mod">
          <ac:chgData name="하루" userId="27341ffc11369776" providerId="LiveId" clId="{D986B495-1301-461E-A3FF-021570153E40}" dt="2023-08-25T01:48:55.922" v="2904"/>
          <ac:spMkLst>
            <pc:docMk/>
            <pc:sldMk cId="3099084863" sldId="273"/>
            <ac:spMk id="14" creationId="{7079A38F-92CB-F74D-AED3-B9C4FC0C360C}"/>
          </ac:spMkLst>
        </pc:spChg>
        <pc:spChg chg="mod">
          <ac:chgData name="하루" userId="27341ffc11369776" providerId="LiveId" clId="{D986B495-1301-461E-A3FF-021570153E40}" dt="2023-08-25T01:48:55.922" v="2904"/>
          <ac:spMkLst>
            <pc:docMk/>
            <pc:sldMk cId="3099084863" sldId="273"/>
            <ac:spMk id="15" creationId="{600D70E0-CA1B-EC22-21AE-A54B9C0F4615}"/>
          </ac:spMkLst>
        </pc:spChg>
        <pc:spChg chg="add mod">
          <ac:chgData name="하루" userId="27341ffc11369776" providerId="LiveId" clId="{D986B495-1301-461E-A3FF-021570153E40}" dt="2023-08-25T02:17:28.261" v="3833" actId="1076"/>
          <ac:spMkLst>
            <pc:docMk/>
            <pc:sldMk cId="3099084863" sldId="273"/>
            <ac:spMk id="17" creationId="{072B228E-ECBA-C582-A746-CF2FD773F23E}"/>
          </ac:spMkLst>
        </pc:spChg>
        <pc:grpChg chg="add mod">
          <ac:chgData name="하루" userId="27341ffc11369776" providerId="LiveId" clId="{D986B495-1301-461E-A3FF-021570153E40}" dt="2023-08-25T01:49:32.073" v="2911" actId="14100"/>
          <ac:grpSpMkLst>
            <pc:docMk/>
            <pc:sldMk cId="3099084863" sldId="273"/>
            <ac:grpSpMk id="8" creationId="{53A37B09-2815-4281-65B8-9B2BAC1BC349}"/>
          </ac:grpSpMkLst>
        </pc:grpChg>
        <pc:picChg chg="add mod">
          <ac:chgData name="하루" userId="27341ffc11369776" providerId="LiveId" clId="{D986B495-1301-461E-A3FF-021570153E40}" dt="2023-08-25T01:49:32.073" v="2911" actId="14100"/>
          <ac:picMkLst>
            <pc:docMk/>
            <pc:sldMk cId="3099084863" sldId="273"/>
            <ac:picMk id="16" creationId="{34AB8B63-A32C-A565-C43C-7239A724F542}"/>
          </ac:picMkLst>
        </pc:picChg>
      </pc:sldChg>
      <pc:sldChg chg="addSp delSp modSp add mod">
        <pc:chgData name="하루" userId="27341ffc11369776" providerId="LiveId" clId="{D986B495-1301-461E-A3FF-021570153E40}" dt="2023-08-25T06:40:44.794" v="4734" actId="14100"/>
        <pc:sldMkLst>
          <pc:docMk/>
          <pc:sldMk cId="4025154387" sldId="274"/>
        </pc:sldMkLst>
        <pc:spChg chg="add mod">
          <ac:chgData name="하루" userId="27341ffc11369776" providerId="LiveId" clId="{D986B495-1301-461E-A3FF-021570153E40}" dt="2023-08-25T06:13:32.342" v="4363" actId="207"/>
          <ac:spMkLst>
            <pc:docMk/>
            <pc:sldMk cId="4025154387" sldId="274"/>
            <ac:spMk id="8" creationId="{A4E8E704-90FB-3E61-9FCF-2A6E3AB6100F}"/>
          </ac:spMkLst>
        </pc:spChg>
        <pc:spChg chg="mod">
          <ac:chgData name="하루" userId="27341ffc11369776" providerId="LiveId" clId="{D986B495-1301-461E-A3FF-021570153E40}" dt="2023-08-25T02:07:46.997" v="3530"/>
          <ac:spMkLst>
            <pc:docMk/>
            <pc:sldMk cId="4025154387" sldId="274"/>
            <ac:spMk id="10" creationId="{FDDFB472-FE2F-8273-CC79-2DEFFB129579}"/>
          </ac:spMkLst>
        </pc:spChg>
        <pc:spChg chg="mod">
          <ac:chgData name="하루" userId="27341ffc11369776" providerId="LiveId" clId="{D986B495-1301-461E-A3FF-021570153E40}" dt="2023-08-25T05:44:16.511" v="4015"/>
          <ac:spMkLst>
            <pc:docMk/>
            <pc:sldMk cId="4025154387" sldId="274"/>
            <ac:spMk id="12" creationId="{D7BED888-5F97-F9D7-E2BF-B2B39399B60C}"/>
          </ac:spMkLst>
        </pc:spChg>
        <pc:spChg chg="mod">
          <ac:chgData name="하루" userId="27341ffc11369776" providerId="LiveId" clId="{D986B495-1301-461E-A3FF-021570153E40}" dt="2023-08-25T05:44:16.511" v="4015"/>
          <ac:spMkLst>
            <pc:docMk/>
            <pc:sldMk cId="4025154387" sldId="274"/>
            <ac:spMk id="13" creationId="{868FEAC0-0D80-C2B0-536B-89F5731F501F}"/>
          </ac:spMkLst>
        </pc:spChg>
        <pc:spChg chg="mod">
          <ac:chgData name="하루" userId="27341ffc11369776" providerId="LiveId" clId="{D986B495-1301-461E-A3FF-021570153E40}" dt="2023-08-25T05:44:16.511" v="4015"/>
          <ac:spMkLst>
            <pc:docMk/>
            <pc:sldMk cId="4025154387" sldId="274"/>
            <ac:spMk id="14" creationId="{8C04E700-A991-9C1C-FBE7-3781A0636992}"/>
          </ac:spMkLst>
        </pc:spChg>
        <pc:spChg chg="mod">
          <ac:chgData name="하루" userId="27341ffc11369776" providerId="LiveId" clId="{D986B495-1301-461E-A3FF-021570153E40}" dt="2023-08-25T05:44:16.511" v="4015"/>
          <ac:spMkLst>
            <pc:docMk/>
            <pc:sldMk cId="4025154387" sldId="274"/>
            <ac:spMk id="15" creationId="{F6DB13CF-8EA7-4E67-65A9-B764F64D1CF7}"/>
          </ac:spMkLst>
        </pc:spChg>
        <pc:spChg chg="mod">
          <ac:chgData name="하루" userId="27341ffc11369776" providerId="LiveId" clId="{D986B495-1301-461E-A3FF-021570153E40}" dt="2023-08-25T05:44:16.511" v="4015"/>
          <ac:spMkLst>
            <pc:docMk/>
            <pc:sldMk cId="4025154387" sldId="274"/>
            <ac:spMk id="16" creationId="{8B3BB86A-A768-3384-239E-0C3B5A61D5A9}"/>
          </ac:spMkLst>
        </pc:spChg>
        <pc:grpChg chg="add mod">
          <ac:chgData name="하루" userId="27341ffc11369776" providerId="LiveId" clId="{D986B495-1301-461E-A3FF-021570153E40}" dt="2023-08-25T06:11:09.927" v="4262" actId="14100"/>
          <ac:grpSpMkLst>
            <pc:docMk/>
            <pc:sldMk cId="4025154387" sldId="274"/>
            <ac:grpSpMk id="11" creationId="{003C4230-6C9D-0601-1472-5726F890CEF8}"/>
          </ac:grpSpMkLst>
        </pc:grpChg>
        <pc:picChg chg="add del mod">
          <ac:chgData name="하루" userId="27341ffc11369776" providerId="LiveId" clId="{D986B495-1301-461E-A3FF-021570153E40}" dt="2023-08-25T06:37:05.054" v="4684" actId="21"/>
          <ac:picMkLst>
            <pc:docMk/>
            <pc:sldMk cId="4025154387" sldId="274"/>
            <ac:picMk id="17" creationId="{E5C869B1-0854-6103-E834-A5BC13F3C262}"/>
          </ac:picMkLst>
        </pc:picChg>
        <pc:picChg chg="add del mod">
          <ac:chgData name="하루" userId="27341ffc11369776" providerId="LiveId" clId="{D986B495-1301-461E-A3FF-021570153E40}" dt="2023-08-25T06:37:34.371" v="4692" actId="931"/>
          <ac:picMkLst>
            <pc:docMk/>
            <pc:sldMk cId="4025154387" sldId="274"/>
            <ac:picMk id="19" creationId="{8D579946-4A16-08E3-1C83-B6D537E0B52E}"/>
          </ac:picMkLst>
        </pc:picChg>
        <pc:picChg chg="add mod">
          <ac:chgData name="하루" userId="27341ffc11369776" providerId="LiveId" clId="{D986B495-1301-461E-A3FF-021570153E40}" dt="2023-08-25T06:40:44.794" v="4734" actId="14100"/>
          <ac:picMkLst>
            <pc:docMk/>
            <pc:sldMk cId="4025154387" sldId="274"/>
            <ac:picMk id="21" creationId="{B865EEB4-8065-4D30-6AFA-0A9D998B7D23}"/>
          </ac:picMkLst>
        </pc:picChg>
      </pc:sldChg>
      <pc:sldChg chg="addSp modSp add mod ord">
        <pc:chgData name="하루" userId="27341ffc11369776" providerId="LiveId" clId="{D986B495-1301-461E-A3FF-021570153E40}" dt="2023-08-25T02:18:39.479" v="3846" actId="1076"/>
        <pc:sldMkLst>
          <pc:docMk/>
          <pc:sldMk cId="586322749" sldId="275"/>
        </pc:sldMkLst>
        <pc:spChg chg="mod">
          <ac:chgData name="하루" userId="27341ffc11369776" providerId="LiveId" clId="{D986B495-1301-461E-A3FF-021570153E40}" dt="2023-08-25T02:07:41.822" v="3529"/>
          <ac:spMkLst>
            <pc:docMk/>
            <pc:sldMk cId="586322749" sldId="275"/>
            <ac:spMk id="10" creationId="{FDDFB472-FE2F-8273-CC79-2DEFFB129579}"/>
          </ac:spMkLst>
        </pc:spChg>
        <pc:spChg chg="mod">
          <ac:chgData name="하루" userId="27341ffc11369776" providerId="LiveId" clId="{D986B495-1301-461E-A3FF-021570153E40}" dt="2023-08-25T01:45:16.654" v="2821"/>
          <ac:spMkLst>
            <pc:docMk/>
            <pc:sldMk cId="586322749" sldId="275"/>
            <ac:spMk id="11" creationId="{F585C144-720F-54E9-40CA-800A5C79F5B5}"/>
          </ac:spMkLst>
        </pc:spChg>
        <pc:spChg chg="mod">
          <ac:chgData name="하루" userId="27341ffc11369776" providerId="LiveId" clId="{D986B495-1301-461E-A3FF-021570153E40}" dt="2023-08-25T01:45:16.654" v="2821"/>
          <ac:spMkLst>
            <pc:docMk/>
            <pc:sldMk cId="586322749" sldId="275"/>
            <ac:spMk id="12" creationId="{0DF2BC26-59C7-AE78-CD94-4942B4A46EFA}"/>
          </ac:spMkLst>
        </pc:spChg>
        <pc:spChg chg="mod">
          <ac:chgData name="하루" userId="27341ffc11369776" providerId="LiveId" clId="{D986B495-1301-461E-A3FF-021570153E40}" dt="2023-08-25T01:45:16.654" v="2821"/>
          <ac:spMkLst>
            <pc:docMk/>
            <pc:sldMk cId="586322749" sldId="275"/>
            <ac:spMk id="13" creationId="{01D61CE6-897A-29F3-7D64-1DF105EB2520}"/>
          </ac:spMkLst>
        </pc:spChg>
        <pc:spChg chg="mod">
          <ac:chgData name="하루" userId="27341ffc11369776" providerId="LiveId" clId="{D986B495-1301-461E-A3FF-021570153E40}" dt="2023-08-25T01:45:16.654" v="2821"/>
          <ac:spMkLst>
            <pc:docMk/>
            <pc:sldMk cId="586322749" sldId="275"/>
            <ac:spMk id="14" creationId="{F2A22C98-AEB4-EA73-EF13-9FF6EA692E0F}"/>
          </ac:spMkLst>
        </pc:spChg>
        <pc:spChg chg="mod">
          <ac:chgData name="하루" userId="27341ffc11369776" providerId="LiveId" clId="{D986B495-1301-461E-A3FF-021570153E40}" dt="2023-08-25T01:45:16.654" v="2821"/>
          <ac:spMkLst>
            <pc:docMk/>
            <pc:sldMk cId="586322749" sldId="275"/>
            <ac:spMk id="15" creationId="{CBD0DFBC-8CCE-9CBB-E646-A53E6DF7333F}"/>
          </ac:spMkLst>
        </pc:spChg>
        <pc:spChg chg="add mod">
          <ac:chgData name="하루" userId="27341ffc11369776" providerId="LiveId" clId="{D986B495-1301-461E-A3FF-021570153E40}" dt="2023-08-25T02:18:39.479" v="3846" actId="1076"/>
          <ac:spMkLst>
            <pc:docMk/>
            <pc:sldMk cId="586322749" sldId="275"/>
            <ac:spMk id="17" creationId="{656521C6-44F2-AF0C-A31B-7818F954DCA0}"/>
          </ac:spMkLst>
        </pc:spChg>
        <pc:spChg chg="add mod">
          <ac:chgData name="하루" userId="27341ffc11369776" providerId="LiveId" clId="{D986B495-1301-461E-A3FF-021570153E40}" dt="2023-08-25T02:18:14.429" v="3843" actId="571"/>
          <ac:spMkLst>
            <pc:docMk/>
            <pc:sldMk cId="586322749" sldId="275"/>
            <ac:spMk id="18" creationId="{9563456D-271F-77BA-8CEF-45BDDBE18210}"/>
          </ac:spMkLst>
        </pc:spChg>
        <pc:grpChg chg="mod">
          <ac:chgData name="하루" userId="27341ffc11369776" providerId="LiveId" clId="{D986B495-1301-461E-A3FF-021570153E40}" dt="2023-08-25T02:17:36.636" v="3837" actId="1076"/>
          <ac:grpSpMkLst>
            <pc:docMk/>
            <pc:sldMk cId="586322749" sldId="275"/>
            <ac:grpSpMk id="2" creationId="{BB151165-6BB8-D8E8-B32F-3AF1A99B1A5D}"/>
          </ac:grpSpMkLst>
        </pc:grpChg>
        <pc:grpChg chg="add mod">
          <ac:chgData name="하루" userId="27341ffc11369776" providerId="LiveId" clId="{D986B495-1301-461E-A3FF-021570153E40}" dt="2023-08-25T01:47:10.643" v="2836" actId="14100"/>
          <ac:grpSpMkLst>
            <pc:docMk/>
            <pc:sldMk cId="586322749" sldId="275"/>
            <ac:grpSpMk id="8" creationId="{FB5BAA2A-B4B2-BD5E-4274-A2C1566006DD}"/>
          </ac:grpSpMkLst>
        </pc:grpChg>
        <pc:picChg chg="add mod">
          <ac:chgData name="하루" userId="27341ffc11369776" providerId="LiveId" clId="{D986B495-1301-461E-A3FF-021570153E40}" dt="2023-08-25T01:47:10.643" v="2836" actId="14100"/>
          <ac:picMkLst>
            <pc:docMk/>
            <pc:sldMk cId="586322749" sldId="275"/>
            <ac:picMk id="16" creationId="{082B088D-C85A-25D7-E6F6-33E0E8C60250}"/>
          </ac:picMkLst>
        </pc:picChg>
      </pc:sldChg>
      <pc:sldChg chg="addSp delSp modSp add mod">
        <pc:chgData name="하루" userId="27341ffc11369776" providerId="LiveId" clId="{D986B495-1301-461E-A3FF-021570153E40}" dt="2023-08-25T02:25:59.112" v="3982" actId="14100"/>
        <pc:sldMkLst>
          <pc:docMk/>
          <pc:sldMk cId="1924295254" sldId="276"/>
        </pc:sldMkLst>
        <pc:spChg chg="add mod">
          <ac:chgData name="하루" userId="27341ffc11369776" providerId="LiveId" clId="{D986B495-1301-461E-A3FF-021570153E40}" dt="2023-08-25T02:25:46.489" v="3978" actId="1076"/>
          <ac:spMkLst>
            <pc:docMk/>
            <pc:sldMk cId="1924295254" sldId="276"/>
            <ac:spMk id="8" creationId="{5E7157D1-F200-1677-B30A-8DCD02DEAB3D}"/>
          </ac:spMkLst>
        </pc:spChg>
        <pc:spChg chg="del mod">
          <ac:chgData name="하루" userId="27341ffc11369776" providerId="LiveId" clId="{D986B495-1301-461E-A3FF-021570153E40}" dt="2023-08-25T02:25:51.729" v="3979" actId="21"/>
          <ac:spMkLst>
            <pc:docMk/>
            <pc:sldMk cId="1924295254" sldId="276"/>
            <ac:spMk id="10" creationId="{FDDFB472-FE2F-8273-CC79-2DEFFB129579}"/>
          </ac:spMkLst>
        </pc:spChg>
        <pc:cxnChg chg="mod">
          <ac:chgData name="하루" userId="27341ffc11369776" providerId="LiveId" clId="{D986B495-1301-461E-A3FF-021570153E40}" dt="2023-08-25T02:25:59.112" v="3982" actId="14100"/>
          <ac:cxnSpMkLst>
            <pc:docMk/>
            <pc:sldMk cId="1924295254" sldId="276"/>
            <ac:cxnSpMk id="9" creationId="{80922443-CF93-579D-8376-CFE58B7AA1E1}"/>
          </ac:cxnSpMkLst>
        </pc:cxnChg>
      </pc:sldChg>
      <pc:sldChg chg="modSp add del mod">
        <pc:chgData name="하루" userId="27341ffc11369776" providerId="LiveId" clId="{D986B495-1301-461E-A3FF-021570153E40}" dt="2023-08-25T02:07:52.373" v="3533" actId="2696"/>
        <pc:sldMkLst>
          <pc:docMk/>
          <pc:sldMk cId="2289267630" sldId="277"/>
        </pc:sldMkLst>
        <pc:spChg chg="mod">
          <ac:chgData name="하루" userId="27341ffc11369776" providerId="LiveId" clId="{D986B495-1301-461E-A3FF-021570153E40}" dt="2023-08-25T01:52:13.599" v="3083" actId="20577"/>
          <ac:spMkLst>
            <pc:docMk/>
            <pc:sldMk cId="2289267630" sldId="277"/>
            <ac:spMk id="10" creationId="{FDDFB472-FE2F-8273-CC79-2DEFFB129579}"/>
          </ac:spMkLst>
        </pc:spChg>
      </pc:sldChg>
      <pc:sldChg chg="modSp add del mod">
        <pc:chgData name="하루" userId="27341ffc11369776" providerId="LiveId" clId="{D986B495-1301-461E-A3FF-021570153E40}" dt="2023-08-25T02:07:50.361" v="3531" actId="2696"/>
        <pc:sldMkLst>
          <pc:docMk/>
          <pc:sldMk cId="2303259225" sldId="278"/>
        </pc:sldMkLst>
        <pc:spChg chg="mod">
          <ac:chgData name="하루" userId="27341ffc11369776" providerId="LiveId" clId="{D986B495-1301-461E-A3FF-021570153E40}" dt="2023-08-25T01:52:08.514" v="3074" actId="20577"/>
          <ac:spMkLst>
            <pc:docMk/>
            <pc:sldMk cId="2303259225" sldId="278"/>
            <ac:spMk id="10" creationId="{FDDFB472-FE2F-8273-CC79-2DEFFB129579}"/>
          </ac:spMkLst>
        </pc:spChg>
      </pc:sldChg>
      <pc:sldChg chg="addSp modSp add mod ord">
        <pc:chgData name="하루" userId="27341ffc11369776" providerId="LiveId" clId="{D986B495-1301-461E-A3FF-021570153E40}" dt="2023-08-25T05:40:16.793" v="3994"/>
        <pc:sldMkLst>
          <pc:docMk/>
          <pc:sldMk cId="2362823605" sldId="279"/>
        </pc:sldMkLst>
        <pc:spChg chg="mod">
          <ac:chgData name="하루" userId="27341ffc11369776" providerId="LiveId" clId="{D986B495-1301-461E-A3FF-021570153E40}" dt="2023-08-25T02:08:06.368" v="3537"/>
          <ac:spMkLst>
            <pc:docMk/>
            <pc:sldMk cId="2362823605" sldId="279"/>
            <ac:spMk id="10" creationId="{FDDFB472-FE2F-8273-CC79-2DEFFB129579}"/>
          </ac:spMkLst>
        </pc:spChg>
        <pc:spChg chg="mod">
          <ac:chgData name="하루" userId="27341ffc11369776" providerId="LiveId" clId="{D986B495-1301-461E-A3FF-021570153E40}" dt="2023-08-25T01:57:34.428" v="3193"/>
          <ac:spMkLst>
            <pc:docMk/>
            <pc:sldMk cId="2362823605" sldId="279"/>
            <ac:spMk id="11" creationId="{5562957C-9EE9-ABF6-0AB7-6E03B624EB51}"/>
          </ac:spMkLst>
        </pc:spChg>
        <pc:spChg chg="mod">
          <ac:chgData name="하루" userId="27341ffc11369776" providerId="LiveId" clId="{D986B495-1301-461E-A3FF-021570153E40}" dt="2023-08-25T01:57:34.428" v="3193"/>
          <ac:spMkLst>
            <pc:docMk/>
            <pc:sldMk cId="2362823605" sldId="279"/>
            <ac:spMk id="12" creationId="{6824A634-C532-FE59-6E3F-8C3D65411764}"/>
          </ac:spMkLst>
        </pc:spChg>
        <pc:spChg chg="mod">
          <ac:chgData name="하루" userId="27341ffc11369776" providerId="LiveId" clId="{D986B495-1301-461E-A3FF-021570153E40}" dt="2023-08-25T01:57:34.428" v="3193"/>
          <ac:spMkLst>
            <pc:docMk/>
            <pc:sldMk cId="2362823605" sldId="279"/>
            <ac:spMk id="13" creationId="{386D8125-B8C4-E822-5B9C-2E7872C13C7A}"/>
          </ac:spMkLst>
        </pc:spChg>
        <pc:spChg chg="mod">
          <ac:chgData name="하루" userId="27341ffc11369776" providerId="LiveId" clId="{D986B495-1301-461E-A3FF-021570153E40}" dt="2023-08-25T01:57:34.428" v="3193"/>
          <ac:spMkLst>
            <pc:docMk/>
            <pc:sldMk cId="2362823605" sldId="279"/>
            <ac:spMk id="14" creationId="{81EE1AAF-8CC1-961F-0232-89C9835A4FDB}"/>
          </ac:spMkLst>
        </pc:spChg>
        <pc:spChg chg="mod">
          <ac:chgData name="하루" userId="27341ffc11369776" providerId="LiveId" clId="{D986B495-1301-461E-A3FF-021570153E40}" dt="2023-08-25T01:57:34.428" v="3193"/>
          <ac:spMkLst>
            <pc:docMk/>
            <pc:sldMk cId="2362823605" sldId="279"/>
            <ac:spMk id="15" creationId="{FF0B0B2C-802B-7C5C-85D4-7A06FE4F9C8B}"/>
          </ac:spMkLst>
        </pc:spChg>
        <pc:spChg chg="add mod">
          <ac:chgData name="하루" userId="27341ffc11369776" providerId="LiveId" clId="{D986B495-1301-461E-A3FF-021570153E40}" dt="2023-08-25T02:20:39.893" v="3869" actId="255"/>
          <ac:spMkLst>
            <pc:docMk/>
            <pc:sldMk cId="2362823605" sldId="279"/>
            <ac:spMk id="17" creationId="{78BB0F1F-06F9-9845-7805-C4B057DAAF64}"/>
          </ac:spMkLst>
        </pc:spChg>
        <pc:grpChg chg="add mod">
          <ac:chgData name="하루" userId="27341ffc11369776" providerId="LiveId" clId="{D986B495-1301-461E-A3FF-021570153E40}" dt="2023-08-25T01:57:53.251" v="3197" actId="1076"/>
          <ac:grpSpMkLst>
            <pc:docMk/>
            <pc:sldMk cId="2362823605" sldId="279"/>
            <ac:grpSpMk id="8" creationId="{1F4C3569-47B0-12A9-648B-9956FFCD6D8D}"/>
          </ac:grpSpMkLst>
        </pc:grpChg>
        <pc:picChg chg="add mod">
          <ac:chgData name="하루" userId="27341ffc11369776" providerId="LiveId" clId="{D986B495-1301-461E-A3FF-021570153E40}" dt="2023-08-25T01:57:53.251" v="3197" actId="1076"/>
          <ac:picMkLst>
            <pc:docMk/>
            <pc:sldMk cId="2362823605" sldId="279"/>
            <ac:picMk id="16" creationId="{E260B519-3748-7E25-C111-56BD104C3E0A}"/>
          </ac:picMkLst>
        </pc:picChg>
      </pc:sldChg>
      <pc:sldChg chg="addSp modSp add mod ord">
        <pc:chgData name="하루" userId="27341ffc11369776" providerId="LiveId" clId="{D986B495-1301-461E-A3FF-021570153E40}" dt="2023-08-25T05:40:10.306" v="3992"/>
        <pc:sldMkLst>
          <pc:docMk/>
          <pc:sldMk cId="4145437059" sldId="280"/>
        </pc:sldMkLst>
        <pc:spChg chg="mod">
          <ac:chgData name="하루" userId="27341ffc11369776" providerId="LiveId" clId="{D986B495-1301-461E-A3FF-021570153E40}" dt="2023-08-25T02:07:58.060" v="3534"/>
          <ac:spMkLst>
            <pc:docMk/>
            <pc:sldMk cId="4145437059" sldId="280"/>
            <ac:spMk id="10" creationId="{FDDFB472-FE2F-8273-CC79-2DEFFB129579}"/>
          </ac:spMkLst>
        </pc:spChg>
        <pc:spChg chg="mod">
          <ac:chgData name="하루" userId="27341ffc11369776" providerId="LiveId" clId="{D986B495-1301-461E-A3FF-021570153E40}" dt="2023-08-25T01:55:12.211" v="3095"/>
          <ac:spMkLst>
            <pc:docMk/>
            <pc:sldMk cId="4145437059" sldId="280"/>
            <ac:spMk id="11" creationId="{9859EC78-C0B8-15D9-2191-01BF9CAFB95B}"/>
          </ac:spMkLst>
        </pc:spChg>
        <pc:spChg chg="mod">
          <ac:chgData name="하루" userId="27341ffc11369776" providerId="LiveId" clId="{D986B495-1301-461E-A3FF-021570153E40}" dt="2023-08-25T01:55:12.211" v="3095"/>
          <ac:spMkLst>
            <pc:docMk/>
            <pc:sldMk cId="4145437059" sldId="280"/>
            <ac:spMk id="12" creationId="{BE29675C-DBAA-89D6-4F5C-18C1581E3E6D}"/>
          </ac:spMkLst>
        </pc:spChg>
        <pc:spChg chg="mod">
          <ac:chgData name="하루" userId="27341ffc11369776" providerId="LiveId" clId="{D986B495-1301-461E-A3FF-021570153E40}" dt="2023-08-25T01:55:12.211" v="3095"/>
          <ac:spMkLst>
            <pc:docMk/>
            <pc:sldMk cId="4145437059" sldId="280"/>
            <ac:spMk id="13" creationId="{6F6F5C12-1FB3-2EA8-31AF-702E621956B6}"/>
          </ac:spMkLst>
        </pc:spChg>
        <pc:spChg chg="mod">
          <ac:chgData name="하루" userId="27341ffc11369776" providerId="LiveId" clId="{D986B495-1301-461E-A3FF-021570153E40}" dt="2023-08-25T01:55:12.211" v="3095"/>
          <ac:spMkLst>
            <pc:docMk/>
            <pc:sldMk cId="4145437059" sldId="280"/>
            <ac:spMk id="14" creationId="{388B2E0E-2EC1-D59C-88E5-B4592A04D0AB}"/>
          </ac:spMkLst>
        </pc:spChg>
        <pc:spChg chg="mod">
          <ac:chgData name="하루" userId="27341ffc11369776" providerId="LiveId" clId="{D986B495-1301-461E-A3FF-021570153E40}" dt="2023-08-25T01:55:12.211" v="3095"/>
          <ac:spMkLst>
            <pc:docMk/>
            <pc:sldMk cId="4145437059" sldId="280"/>
            <ac:spMk id="15" creationId="{9453C606-1E15-BF92-4D24-25C7A85E97B9}"/>
          </ac:spMkLst>
        </pc:spChg>
        <pc:spChg chg="add mod">
          <ac:chgData name="하루" userId="27341ffc11369776" providerId="LiveId" clId="{D986B495-1301-461E-A3FF-021570153E40}" dt="2023-08-25T02:19:40.095" v="3860" actId="255"/>
          <ac:spMkLst>
            <pc:docMk/>
            <pc:sldMk cId="4145437059" sldId="280"/>
            <ac:spMk id="17" creationId="{AB3438E5-4C11-8D61-ED6F-1BADE810EA01}"/>
          </ac:spMkLst>
        </pc:spChg>
        <pc:grpChg chg="mod">
          <ac:chgData name="하루" userId="27341ffc11369776" providerId="LiveId" clId="{D986B495-1301-461E-A3FF-021570153E40}" dt="2023-08-25T02:18:52.036" v="3848" actId="1076"/>
          <ac:grpSpMkLst>
            <pc:docMk/>
            <pc:sldMk cId="4145437059" sldId="280"/>
            <ac:grpSpMk id="2" creationId="{BB151165-6BB8-D8E8-B32F-3AF1A99B1A5D}"/>
          </ac:grpSpMkLst>
        </pc:grpChg>
        <pc:grpChg chg="add mod">
          <ac:chgData name="하루" userId="27341ffc11369776" providerId="LiveId" clId="{D986B495-1301-461E-A3FF-021570153E40}" dt="2023-08-25T01:55:47.392" v="3101" actId="14100"/>
          <ac:grpSpMkLst>
            <pc:docMk/>
            <pc:sldMk cId="4145437059" sldId="280"/>
            <ac:grpSpMk id="8" creationId="{7514F033-0094-598C-6500-733BE906603C}"/>
          </ac:grpSpMkLst>
        </pc:grpChg>
        <pc:picChg chg="add mod">
          <ac:chgData name="하루" userId="27341ffc11369776" providerId="LiveId" clId="{D986B495-1301-461E-A3FF-021570153E40}" dt="2023-08-25T01:55:47.392" v="3101" actId="14100"/>
          <ac:picMkLst>
            <pc:docMk/>
            <pc:sldMk cId="4145437059" sldId="280"/>
            <ac:picMk id="16" creationId="{FC40DDF1-E0FD-7F5A-D346-D54875A1110C}"/>
          </ac:picMkLst>
        </pc:picChg>
      </pc:sldChg>
      <pc:sldChg chg="addSp delSp modSp add mod ord">
        <pc:chgData name="하루" userId="27341ffc11369776" providerId="LiveId" clId="{D986B495-1301-461E-A3FF-021570153E40}" dt="2023-08-25T06:30:45.165" v="4681" actId="14100"/>
        <pc:sldMkLst>
          <pc:docMk/>
          <pc:sldMk cId="2704507087" sldId="281"/>
        </pc:sldMkLst>
        <pc:spChg chg="mod">
          <ac:chgData name="하루" userId="27341ffc11369776" providerId="LiveId" clId="{D986B495-1301-461E-A3FF-021570153E40}" dt="2023-08-25T02:08:13.217" v="3538"/>
          <ac:spMkLst>
            <pc:docMk/>
            <pc:sldMk cId="2704507087" sldId="281"/>
            <ac:spMk id="10" creationId="{FDDFB472-FE2F-8273-CC79-2DEFFB129579}"/>
          </ac:spMkLst>
        </pc:spChg>
        <pc:spChg chg="mod">
          <ac:chgData name="하루" userId="27341ffc11369776" providerId="LiveId" clId="{D986B495-1301-461E-A3FF-021570153E40}" dt="2023-08-25T02:02:07.201" v="3322"/>
          <ac:spMkLst>
            <pc:docMk/>
            <pc:sldMk cId="2704507087" sldId="281"/>
            <ac:spMk id="11" creationId="{2FDB0785-063E-D74B-8FCC-B722225DC0E7}"/>
          </ac:spMkLst>
        </pc:spChg>
        <pc:spChg chg="mod">
          <ac:chgData name="하루" userId="27341ffc11369776" providerId="LiveId" clId="{D986B495-1301-461E-A3FF-021570153E40}" dt="2023-08-25T02:02:07.201" v="3322"/>
          <ac:spMkLst>
            <pc:docMk/>
            <pc:sldMk cId="2704507087" sldId="281"/>
            <ac:spMk id="12" creationId="{13354B8D-C794-48B5-7A15-48369AC99D3C}"/>
          </ac:spMkLst>
        </pc:spChg>
        <pc:spChg chg="mod">
          <ac:chgData name="하루" userId="27341ffc11369776" providerId="LiveId" clId="{D986B495-1301-461E-A3FF-021570153E40}" dt="2023-08-25T02:02:07.201" v="3322"/>
          <ac:spMkLst>
            <pc:docMk/>
            <pc:sldMk cId="2704507087" sldId="281"/>
            <ac:spMk id="13" creationId="{EFB39AF1-F8DD-CF4D-58AD-B54F4A56BF2E}"/>
          </ac:spMkLst>
        </pc:spChg>
        <pc:spChg chg="mod">
          <ac:chgData name="하루" userId="27341ffc11369776" providerId="LiveId" clId="{D986B495-1301-461E-A3FF-021570153E40}" dt="2023-08-25T02:02:07.201" v="3322"/>
          <ac:spMkLst>
            <pc:docMk/>
            <pc:sldMk cId="2704507087" sldId="281"/>
            <ac:spMk id="14" creationId="{7CCB1C61-813C-C75F-030C-845225C3C9E9}"/>
          </ac:spMkLst>
        </pc:spChg>
        <pc:spChg chg="mod">
          <ac:chgData name="하루" userId="27341ffc11369776" providerId="LiveId" clId="{D986B495-1301-461E-A3FF-021570153E40}" dt="2023-08-25T02:02:07.201" v="3322"/>
          <ac:spMkLst>
            <pc:docMk/>
            <pc:sldMk cId="2704507087" sldId="281"/>
            <ac:spMk id="15" creationId="{C9A75D14-6169-6369-962D-A66EC1C91652}"/>
          </ac:spMkLst>
        </pc:spChg>
        <pc:spChg chg="mod">
          <ac:chgData name="하루" userId="27341ffc11369776" providerId="LiveId" clId="{D986B495-1301-461E-A3FF-021570153E40}" dt="2023-08-25T02:03:16.199" v="3332"/>
          <ac:spMkLst>
            <pc:docMk/>
            <pc:sldMk cId="2704507087" sldId="281"/>
            <ac:spMk id="18" creationId="{DF4DE959-5718-89F1-2DFB-F5B3720871A8}"/>
          </ac:spMkLst>
        </pc:spChg>
        <pc:spChg chg="mod">
          <ac:chgData name="하루" userId="27341ffc11369776" providerId="LiveId" clId="{D986B495-1301-461E-A3FF-021570153E40}" dt="2023-08-25T02:03:16.199" v="3332"/>
          <ac:spMkLst>
            <pc:docMk/>
            <pc:sldMk cId="2704507087" sldId="281"/>
            <ac:spMk id="19" creationId="{7DD322CA-46B2-ACF3-977D-61C0C066A503}"/>
          </ac:spMkLst>
        </pc:spChg>
        <pc:spChg chg="mod">
          <ac:chgData name="하루" userId="27341ffc11369776" providerId="LiveId" clId="{D986B495-1301-461E-A3FF-021570153E40}" dt="2023-08-25T02:03:16.199" v="3332"/>
          <ac:spMkLst>
            <pc:docMk/>
            <pc:sldMk cId="2704507087" sldId="281"/>
            <ac:spMk id="20" creationId="{22FD649F-79B5-5214-37C0-32D1FB879C43}"/>
          </ac:spMkLst>
        </pc:spChg>
        <pc:spChg chg="mod">
          <ac:chgData name="하루" userId="27341ffc11369776" providerId="LiveId" clId="{D986B495-1301-461E-A3FF-021570153E40}" dt="2023-08-25T02:03:16.199" v="3332"/>
          <ac:spMkLst>
            <pc:docMk/>
            <pc:sldMk cId="2704507087" sldId="281"/>
            <ac:spMk id="21" creationId="{31EB8B66-88F2-508C-1DCC-0D1FCEE354BB}"/>
          </ac:spMkLst>
        </pc:spChg>
        <pc:spChg chg="mod">
          <ac:chgData name="하루" userId="27341ffc11369776" providerId="LiveId" clId="{D986B495-1301-461E-A3FF-021570153E40}" dt="2023-08-25T02:03:16.199" v="3332"/>
          <ac:spMkLst>
            <pc:docMk/>
            <pc:sldMk cId="2704507087" sldId="281"/>
            <ac:spMk id="22" creationId="{E031EEC8-909D-0BC3-FEEE-57C33261F1B9}"/>
          </ac:spMkLst>
        </pc:spChg>
        <pc:spChg chg="add mod">
          <ac:chgData name="하루" userId="27341ffc11369776" providerId="LiveId" clId="{D986B495-1301-461E-A3FF-021570153E40}" dt="2023-08-25T02:21:34.750" v="3876" actId="255"/>
          <ac:spMkLst>
            <pc:docMk/>
            <pc:sldMk cId="2704507087" sldId="281"/>
            <ac:spMk id="23" creationId="{725A9991-E43D-126F-4092-E4C7934CDEA2}"/>
          </ac:spMkLst>
        </pc:spChg>
        <pc:grpChg chg="add mod">
          <ac:chgData name="하루" userId="27341ffc11369776" providerId="LiveId" clId="{D986B495-1301-461E-A3FF-021570153E40}" dt="2023-08-25T02:03:00.414" v="3331" actId="14100"/>
          <ac:grpSpMkLst>
            <pc:docMk/>
            <pc:sldMk cId="2704507087" sldId="281"/>
            <ac:grpSpMk id="8" creationId="{28B35ACA-57AB-DE2B-B1CB-EBBA8E7C37F7}"/>
          </ac:grpSpMkLst>
        </pc:grpChg>
        <pc:grpChg chg="add del mod">
          <ac:chgData name="하루" userId="27341ffc11369776" providerId="LiveId" clId="{D986B495-1301-461E-A3FF-021570153E40}" dt="2023-08-25T02:03:17.285" v="3333"/>
          <ac:grpSpMkLst>
            <pc:docMk/>
            <pc:sldMk cId="2704507087" sldId="281"/>
            <ac:grpSpMk id="17" creationId="{B8FAE10A-6B70-33A4-C212-FA1768292C96}"/>
          </ac:grpSpMkLst>
        </pc:grpChg>
        <pc:picChg chg="add del mod">
          <ac:chgData name="하루" userId="27341ffc11369776" providerId="LiveId" clId="{D986B495-1301-461E-A3FF-021570153E40}" dt="2023-08-25T06:30:21.296" v="4677" actId="21"/>
          <ac:picMkLst>
            <pc:docMk/>
            <pc:sldMk cId="2704507087" sldId="281"/>
            <ac:picMk id="16" creationId="{10FE2DD2-5B59-D134-19EA-6A57E44ADC52}"/>
          </ac:picMkLst>
        </pc:picChg>
        <pc:picChg chg="add mod">
          <ac:chgData name="하루" userId="27341ffc11369776" providerId="LiveId" clId="{D986B495-1301-461E-A3FF-021570153E40}" dt="2023-08-25T06:30:45.165" v="4681" actId="14100"/>
          <ac:picMkLst>
            <pc:docMk/>
            <pc:sldMk cId="2704507087" sldId="281"/>
            <ac:picMk id="25" creationId="{A1631534-3446-B966-DFBB-5C4DDFE0429F}"/>
          </ac:picMkLst>
        </pc:picChg>
      </pc:sldChg>
      <pc:sldChg chg="add del">
        <pc:chgData name="하루" userId="27341ffc11369776" providerId="LiveId" clId="{D986B495-1301-461E-A3FF-021570153E40}" dt="2023-08-25T02:07:51.410" v="3532" actId="2696"/>
        <pc:sldMkLst>
          <pc:docMk/>
          <pc:sldMk cId="2082068314" sldId="282"/>
        </pc:sldMkLst>
      </pc:sldChg>
      <pc:sldChg chg="addSp delSp modSp add mod">
        <pc:chgData name="하루" userId="27341ffc11369776" providerId="LiveId" clId="{D986B495-1301-461E-A3FF-021570153E40}" dt="2023-08-25T06:45:05.469" v="4902" actId="1076"/>
        <pc:sldMkLst>
          <pc:docMk/>
          <pc:sldMk cId="3114553107" sldId="282"/>
        </pc:sldMkLst>
        <pc:spChg chg="mod">
          <ac:chgData name="하루" userId="27341ffc11369776" providerId="LiveId" clId="{D986B495-1301-461E-A3FF-021570153E40}" dt="2023-08-25T06:44:53.542" v="4901" actId="1076"/>
          <ac:spMkLst>
            <pc:docMk/>
            <pc:sldMk cId="3114553107" sldId="282"/>
            <ac:spMk id="10" creationId="{FDDFB472-FE2F-8273-CC79-2DEFFB129579}"/>
          </ac:spMkLst>
        </pc:spChg>
        <pc:spChg chg="add del mod">
          <ac:chgData name="하루" userId="27341ffc11369776" providerId="LiveId" clId="{D986B495-1301-461E-A3FF-021570153E40}" dt="2023-08-25T06:43:36.070" v="4890" actId="21"/>
          <ac:spMkLst>
            <pc:docMk/>
            <pc:sldMk cId="3114553107" sldId="282"/>
            <ac:spMk id="12" creationId="{CDA18F9B-CBC4-5CCE-5779-D0DEBE059B58}"/>
          </ac:spMkLst>
        </pc:spChg>
        <pc:grpChg chg="mod">
          <ac:chgData name="하루" userId="27341ffc11369776" providerId="LiveId" clId="{D986B495-1301-461E-A3FF-021570153E40}" dt="2023-08-25T06:44:41.054" v="4898" actId="1076"/>
          <ac:grpSpMkLst>
            <pc:docMk/>
            <pc:sldMk cId="3114553107" sldId="282"/>
            <ac:grpSpMk id="2" creationId="{BB151165-6BB8-D8E8-B32F-3AF1A99B1A5D}"/>
          </ac:grpSpMkLst>
        </pc:grpChg>
        <pc:cxnChg chg="mod">
          <ac:chgData name="하루" userId="27341ffc11369776" providerId="LiveId" clId="{D986B495-1301-461E-A3FF-021570153E40}" dt="2023-08-25T06:45:05.469" v="4902" actId="1076"/>
          <ac:cxnSpMkLst>
            <pc:docMk/>
            <pc:sldMk cId="3114553107" sldId="282"/>
            <ac:cxnSpMk id="9" creationId="{80922443-CF93-579D-8376-CFE58B7AA1E1}"/>
          </ac:cxnSpMkLst>
        </pc:cxnChg>
      </pc:sldChg>
      <pc:sldChg chg="addSp delSp modSp add mod ord">
        <pc:chgData name="하루" userId="27341ffc11369776" providerId="LiveId" clId="{D986B495-1301-461E-A3FF-021570153E40}" dt="2023-08-25T06:40:26.117" v="4730" actId="207"/>
        <pc:sldMkLst>
          <pc:docMk/>
          <pc:sldMk cId="4215112609" sldId="283"/>
        </pc:sldMkLst>
        <pc:spChg chg="mod">
          <ac:chgData name="하루" userId="27341ffc11369776" providerId="LiveId" clId="{D986B495-1301-461E-A3FF-021570153E40}" dt="2023-08-25T05:45:09.013" v="4058"/>
          <ac:spMkLst>
            <pc:docMk/>
            <pc:sldMk cId="4215112609" sldId="283"/>
            <ac:spMk id="11" creationId="{716989BB-6AAD-A44F-8CA3-62908293AE4B}"/>
          </ac:spMkLst>
        </pc:spChg>
        <pc:spChg chg="mod">
          <ac:chgData name="하루" userId="27341ffc11369776" providerId="LiveId" clId="{D986B495-1301-461E-A3FF-021570153E40}" dt="2023-08-25T05:45:09.013" v="4058"/>
          <ac:spMkLst>
            <pc:docMk/>
            <pc:sldMk cId="4215112609" sldId="283"/>
            <ac:spMk id="12" creationId="{B1C688A9-8DAB-F8CA-A16A-87D5BEBFEBBB}"/>
          </ac:spMkLst>
        </pc:spChg>
        <pc:spChg chg="mod">
          <ac:chgData name="하루" userId="27341ffc11369776" providerId="LiveId" clId="{D986B495-1301-461E-A3FF-021570153E40}" dt="2023-08-25T05:45:09.013" v="4058"/>
          <ac:spMkLst>
            <pc:docMk/>
            <pc:sldMk cId="4215112609" sldId="283"/>
            <ac:spMk id="13" creationId="{0D2A6225-839E-03DF-AE86-C135420F097C}"/>
          </ac:spMkLst>
        </pc:spChg>
        <pc:spChg chg="mod">
          <ac:chgData name="하루" userId="27341ffc11369776" providerId="LiveId" clId="{D986B495-1301-461E-A3FF-021570153E40}" dt="2023-08-25T05:45:09.013" v="4058"/>
          <ac:spMkLst>
            <pc:docMk/>
            <pc:sldMk cId="4215112609" sldId="283"/>
            <ac:spMk id="14" creationId="{C83407F3-65C2-0A36-2F58-473985D61785}"/>
          </ac:spMkLst>
        </pc:spChg>
        <pc:spChg chg="mod">
          <ac:chgData name="하루" userId="27341ffc11369776" providerId="LiveId" clId="{D986B495-1301-461E-A3FF-021570153E40}" dt="2023-08-25T05:45:09.013" v="4058"/>
          <ac:spMkLst>
            <pc:docMk/>
            <pc:sldMk cId="4215112609" sldId="283"/>
            <ac:spMk id="15" creationId="{9293D936-C323-4F49-1592-AB83E411AE6C}"/>
          </ac:spMkLst>
        </pc:spChg>
        <pc:spChg chg="add mod">
          <ac:chgData name="하루" userId="27341ffc11369776" providerId="LiveId" clId="{D986B495-1301-461E-A3FF-021570153E40}" dt="2023-08-25T06:40:26.117" v="4730" actId="207"/>
          <ac:spMkLst>
            <pc:docMk/>
            <pc:sldMk cId="4215112609" sldId="283"/>
            <ac:spMk id="17" creationId="{6033F3B6-4451-40A0-8299-743CC80F1FA7}"/>
          </ac:spMkLst>
        </pc:spChg>
        <pc:grpChg chg="mod">
          <ac:chgData name="하루" userId="27341ffc11369776" providerId="LiveId" clId="{D986B495-1301-461E-A3FF-021570153E40}" dt="2023-08-25T05:45:23.795" v="4063" actId="1076"/>
          <ac:grpSpMkLst>
            <pc:docMk/>
            <pc:sldMk cId="4215112609" sldId="283"/>
            <ac:grpSpMk id="2" creationId="{BB151165-6BB8-D8E8-B32F-3AF1A99B1A5D}"/>
          </ac:grpSpMkLst>
        </pc:grpChg>
        <pc:grpChg chg="add mod">
          <ac:chgData name="하루" userId="27341ffc11369776" providerId="LiveId" clId="{D986B495-1301-461E-A3FF-021570153E40}" dt="2023-08-25T06:11:27.242" v="4265" actId="14100"/>
          <ac:grpSpMkLst>
            <pc:docMk/>
            <pc:sldMk cId="4215112609" sldId="283"/>
            <ac:grpSpMk id="8" creationId="{E3AD4F21-4B4B-7353-9E88-BF93BC536610}"/>
          </ac:grpSpMkLst>
        </pc:grpChg>
        <pc:picChg chg="add del mod">
          <ac:chgData name="하루" userId="27341ffc11369776" providerId="LiveId" clId="{D986B495-1301-461E-A3FF-021570153E40}" dt="2023-08-25T06:01:14.562" v="4108" actId="21"/>
          <ac:picMkLst>
            <pc:docMk/>
            <pc:sldMk cId="4215112609" sldId="283"/>
            <ac:picMk id="16" creationId="{C957AC57-9D10-D180-637A-5A7DB8D9C39B}"/>
          </ac:picMkLst>
        </pc:picChg>
        <pc:picChg chg="add del mod">
          <ac:chgData name="하루" userId="27341ffc11369776" providerId="LiveId" clId="{D986B495-1301-461E-A3FF-021570153E40}" dt="2023-08-25T06:38:09.340" v="4694" actId="21"/>
          <ac:picMkLst>
            <pc:docMk/>
            <pc:sldMk cId="4215112609" sldId="283"/>
            <ac:picMk id="19" creationId="{197BAA0C-BAD7-7E4B-6626-182860BD00C4}"/>
          </ac:picMkLst>
        </pc:picChg>
        <pc:picChg chg="add mod">
          <ac:chgData name="하루" userId="27341ffc11369776" providerId="LiveId" clId="{D986B495-1301-461E-A3FF-021570153E40}" dt="2023-08-25T06:40:02.199" v="4698" actId="14100"/>
          <ac:picMkLst>
            <pc:docMk/>
            <pc:sldMk cId="4215112609" sldId="283"/>
            <ac:picMk id="21" creationId="{4843425D-4142-8D39-08C4-7471D8E99BDF}"/>
          </ac:picMkLst>
        </pc:picChg>
      </pc:sldChg>
      <pc:sldChg chg="addSp delSp modSp add mod">
        <pc:chgData name="하루" userId="27341ffc11369776" providerId="LiveId" clId="{D986B495-1301-461E-A3FF-021570153E40}" dt="2023-08-25T06:21:11.104" v="4624" actId="1076"/>
        <pc:sldMkLst>
          <pc:docMk/>
          <pc:sldMk cId="3035112867" sldId="284"/>
        </pc:sldMkLst>
        <pc:spChg chg="mod">
          <ac:chgData name="하루" userId="27341ffc11369776" providerId="LiveId" clId="{D986B495-1301-461E-A3FF-021570153E40}" dt="2023-08-25T06:04:39.303" v="4205"/>
          <ac:spMkLst>
            <pc:docMk/>
            <pc:sldMk cId="3035112867" sldId="284"/>
            <ac:spMk id="11" creationId="{5340A762-C62E-0608-06A8-D8C28436A71E}"/>
          </ac:spMkLst>
        </pc:spChg>
        <pc:spChg chg="mod">
          <ac:chgData name="하루" userId="27341ffc11369776" providerId="LiveId" clId="{D986B495-1301-461E-A3FF-021570153E40}" dt="2023-08-25T06:04:39.303" v="4205"/>
          <ac:spMkLst>
            <pc:docMk/>
            <pc:sldMk cId="3035112867" sldId="284"/>
            <ac:spMk id="12" creationId="{678256B2-C605-A87F-CF33-16A4FC786AAB}"/>
          </ac:spMkLst>
        </pc:spChg>
        <pc:spChg chg="mod">
          <ac:chgData name="하루" userId="27341ffc11369776" providerId="LiveId" clId="{D986B495-1301-461E-A3FF-021570153E40}" dt="2023-08-25T06:04:39.303" v="4205"/>
          <ac:spMkLst>
            <pc:docMk/>
            <pc:sldMk cId="3035112867" sldId="284"/>
            <ac:spMk id="13" creationId="{AC174531-7A85-84D2-93FF-694967D226DB}"/>
          </ac:spMkLst>
        </pc:spChg>
        <pc:spChg chg="mod">
          <ac:chgData name="하루" userId="27341ffc11369776" providerId="LiveId" clId="{D986B495-1301-461E-A3FF-021570153E40}" dt="2023-08-25T06:04:39.303" v="4205"/>
          <ac:spMkLst>
            <pc:docMk/>
            <pc:sldMk cId="3035112867" sldId="284"/>
            <ac:spMk id="14" creationId="{B36A1585-66B8-4201-383A-6073073303BB}"/>
          </ac:spMkLst>
        </pc:spChg>
        <pc:spChg chg="mod">
          <ac:chgData name="하루" userId="27341ffc11369776" providerId="LiveId" clId="{D986B495-1301-461E-A3FF-021570153E40}" dt="2023-08-25T06:04:39.303" v="4205"/>
          <ac:spMkLst>
            <pc:docMk/>
            <pc:sldMk cId="3035112867" sldId="284"/>
            <ac:spMk id="15" creationId="{3438CF64-A574-CD8F-C464-C2C5BFE26A32}"/>
          </ac:spMkLst>
        </pc:spChg>
        <pc:spChg chg="add mod">
          <ac:chgData name="하루" userId="27341ffc11369776" providerId="LiveId" clId="{D986B495-1301-461E-A3FF-021570153E40}" dt="2023-08-25T06:21:11.104" v="4624" actId="1076"/>
          <ac:spMkLst>
            <pc:docMk/>
            <pc:sldMk cId="3035112867" sldId="284"/>
            <ac:spMk id="21" creationId="{B4E1B12C-9F07-AD9F-B0BD-F07D06F08101}"/>
          </ac:spMkLst>
        </pc:spChg>
        <pc:grpChg chg="add mod">
          <ac:chgData name="하루" userId="27341ffc11369776" providerId="LiveId" clId="{D986B495-1301-461E-A3FF-021570153E40}" dt="2023-08-25T06:04:39.303" v="4205"/>
          <ac:grpSpMkLst>
            <pc:docMk/>
            <pc:sldMk cId="3035112867" sldId="284"/>
            <ac:grpSpMk id="8" creationId="{A4E690D6-BFAA-4904-29FE-758AE4FA4287}"/>
          </ac:grpSpMkLst>
        </pc:grpChg>
        <pc:picChg chg="add del mod">
          <ac:chgData name="하루" userId="27341ffc11369776" providerId="LiveId" clId="{D986B495-1301-461E-A3FF-021570153E40}" dt="2023-08-25T06:04:51.783" v="4209" actId="931"/>
          <ac:picMkLst>
            <pc:docMk/>
            <pc:sldMk cId="3035112867" sldId="284"/>
            <ac:picMk id="17" creationId="{93DE2482-1CF1-2D66-94D1-E65CBCA458C0}"/>
          </ac:picMkLst>
        </pc:picChg>
        <pc:picChg chg="add mod">
          <ac:chgData name="하루" userId="27341ffc11369776" providerId="LiveId" clId="{D986B495-1301-461E-A3FF-021570153E40}" dt="2023-08-25T06:04:51.546" v="4208"/>
          <ac:picMkLst>
            <pc:docMk/>
            <pc:sldMk cId="3035112867" sldId="284"/>
            <ac:picMk id="18" creationId="{1987955D-7DC9-D0CC-189E-5FD412BA8198}"/>
          </ac:picMkLst>
        </pc:picChg>
        <pc:picChg chg="add mod">
          <ac:chgData name="하루" userId="27341ffc11369776" providerId="LiveId" clId="{D986B495-1301-461E-A3FF-021570153E40}" dt="2023-08-25T06:09:54.354" v="4214" actId="14100"/>
          <ac:picMkLst>
            <pc:docMk/>
            <pc:sldMk cId="3035112867" sldId="284"/>
            <ac:picMk id="20" creationId="{ED7A86C4-E607-8A26-CF96-73B08E3C7DE8}"/>
          </ac:picMkLst>
        </pc:picChg>
      </pc:sldChg>
      <pc:sldChg chg="addSp modSp add mod">
        <pc:chgData name="하루" userId="27341ffc11369776" providerId="LiveId" clId="{D986B495-1301-461E-A3FF-021570153E40}" dt="2023-08-25T06:42:46.987" v="4847" actId="20577"/>
        <pc:sldMkLst>
          <pc:docMk/>
          <pc:sldMk cId="284784026" sldId="285"/>
        </pc:sldMkLst>
        <pc:spChg chg="mod">
          <ac:chgData name="하루" userId="27341ffc11369776" providerId="LiveId" clId="{D986B495-1301-461E-A3FF-021570153E40}" dt="2023-08-25T06:03:20.646" v="4176"/>
          <ac:spMkLst>
            <pc:docMk/>
            <pc:sldMk cId="284784026" sldId="285"/>
            <ac:spMk id="11" creationId="{E1F70138-F76E-2D8C-BFAD-BCFCF0EDD620}"/>
          </ac:spMkLst>
        </pc:spChg>
        <pc:spChg chg="mod">
          <ac:chgData name="하루" userId="27341ffc11369776" providerId="LiveId" clId="{D986B495-1301-461E-A3FF-021570153E40}" dt="2023-08-25T06:03:20.646" v="4176"/>
          <ac:spMkLst>
            <pc:docMk/>
            <pc:sldMk cId="284784026" sldId="285"/>
            <ac:spMk id="12" creationId="{0E87C30B-7F29-E4D2-74AE-DD8C02D34FB9}"/>
          </ac:spMkLst>
        </pc:spChg>
        <pc:spChg chg="mod">
          <ac:chgData name="하루" userId="27341ffc11369776" providerId="LiveId" clId="{D986B495-1301-461E-A3FF-021570153E40}" dt="2023-08-25T06:03:20.646" v="4176"/>
          <ac:spMkLst>
            <pc:docMk/>
            <pc:sldMk cId="284784026" sldId="285"/>
            <ac:spMk id="13" creationId="{E3336F0F-4D0B-2763-0BCC-50218019A48B}"/>
          </ac:spMkLst>
        </pc:spChg>
        <pc:spChg chg="mod">
          <ac:chgData name="하루" userId="27341ffc11369776" providerId="LiveId" clId="{D986B495-1301-461E-A3FF-021570153E40}" dt="2023-08-25T06:03:20.646" v="4176"/>
          <ac:spMkLst>
            <pc:docMk/>
            <pc:sldMk cId="284784026" sldId="285"/>
            <ac:spMk id="14" creationId="{E2022169-7434-997F-F96E-295620AEA52A}"/>
          </ac:spMkLst>
        </pc:spChg>
        <pc:spChg chg="mod">
          <ac:chgData name="하루" userId="27341ffc11369776" providerId="LiveId" clId="{D986B495-1301-461E-A3FF-021570153E40}" dt="2023-08-25T06:03:20.646" v="4176"/>
          <ac:spMkLst>
            <pc:docMk/>
            <pc:sldMk cId="284784026" sldId="285"/>
            <ac:spMk id="15" creationId="{75C8CA10-DF73-1B3D-03F7-D1128C8907A1}"/>
          </ac:spMkLst>
        </pc:spChg>
        <pc:spChg chg="add mod">
          <ac:chgData name="하루" userId="27341ffc11369776" providerId="LiveId" clId="{D986B495-1301-461E-A3FF-021570153E40}" dt="2023-08-25T06:42:46.987" v="4847" actId="20577"/>
          <ac:spMkLst>
            <pc:docMk/>
            <pc:sldMk cId="284784026" sldId="285"/>
            <ac:spMk id="18" creationId="{09931DD0-6F81-2B28-E8D8-3F0B1E7771CB}"/>
          </ac:spMkLst>
        </pc:spChg>
        <pc:grpChg chg="add mod">
          <ac:chgData name="하루" userId="27341ffc11369776" providerId="LiveId" clId="{D986B495-1301-461E-A3FF-021570153E40}" dt="2023-08-25T06:03:20.646" v="4176"/>
          <ac:grpSpMkLst>
            <pc:docMk/>
            <pc:sldMk cId="284784026" sldId="285"/>
            <ac:grpSpMk id="8" creationId="{F9E4E5BB-091F-103F-B3E5-489BF17BAE77}"/>
          </ac:grpSpMkLst>
        </pc:grpChg>
        <pc:picChg chg="add mod">
          <ac:chgData name="하루" userId="27341ffc11369776" providerId="LiveId" clId="{D986B495-1301-461E-A3FF-021570153E40}" dt="2023-08-25T06:04:19.662" v="4180" actId="14100"/>
          <ac:picMkLst>
            <pc:docMk/>
            <pc:sldMk cId="284784026" sldId="285"/>
            <ac:picMk id="17" creationId="{DE672DB2-EF04-57B4-816F-3494ECA4DBC1}"/>
          </ac:picMkLst>
        </pc:picChg>
      </pc:sldChg>
      <pc:sldChg chg="addSp modSp add mod">
        <pc:chgData name="하루" userId="27341ffc11369776" providerId="LiveId" clId="{D986B495-1301-461E-A3FF-021570153E40}" dt="2023-08-25T06:42:23.718" v="4829" actId="20577"/>
        <pc:sldMkLst>
          <pc:docMk/>
          <pc:sldMk cId="2392276235" sldId="286"/>
        </pc:sldMkLst>
        <pc:spChg chg="mod">
          <ac:chgData name="하루" userId="27341ffc11369776" providerId="LiveId" clId="{D986B495-1301-461E-A3FF-021570153E40}" dt="2023-08-25T06:02:37.104" v="4143"/>
          <ac:spMkLst>
            <pc:docMk/>
            <pc:sldMk cId="2392276235" sldId="286"/>
            <ac:spMk id="11" creationId="{27C31CFD-493A-FA83-0197-10FFC070CE8A}"/>
          </ac:spMkLst>
        </pc:spChg>
        <pc:spChg chg="mod">
          <ac:chgData name="하루" userId="27341ffc11369776" providerId="LiveId" clId="{D986B495-1301-461E-A3FF-021570153E40}" dt="2023-08-25T06:02:37.104" v="4143"/>
          <ac:spMkLst>
            <pc:docMk/>
            <pc:sldMk cId="2392276235" sldId="286"/>
            <ac:spMk id="12" creationId="{0939262D-E4C7-A418-279F-546C96F18BD1}"/>
          </ac:spMkLst>
        </pc:spChg>
        <pc:spChg chg="mod">
          <ac:chgData name="하루" userId="27341ffc11369776" providerId="LiveId" clId="{D986B495-1301-461E-A3FF-021570153E40}" dt="2023-08-25T06:02:37.104" v="4143"/>
          <ac:spMkLst>
            <pc:docMk/>
            <pc:sldMk cId="2392276235" sldId="286"/>
            <ac:spMk id="13" creationId="{2C301B5F-7018-E2CB-D1E7-40D5A0F5CC4C}"/>
          </ac:spMkLst>
        </pc:spChg>
        <pc:spChg chg="mod">
          <ac:chgData name="하루" userId="27341ffc11369776" providerId="LiveId" clId="{D986B495-1301-461E-A3FF-021570153E40}" dt="2023-08-25T06:02:37.104" v="4143"/>
          <ac:spMkLst>
            <pc:docMk/>
            <pc:sldMk cId="2392276235" sldId="286"/>
            <ac:spMk id="14" creationId="{03A191E5-2357-CE5C-832F-7942173C4B76}"/>
          </ac:spMkLst>
        </pc:spChg>
        <pc:spChg chg="mod">
          <ac:chgData name="하루" userId="27341ffc11369776" providerId="LiveId" clId="{D986B495-1301-461E-A3FF-021570153E40}" dt="2023-08-25T06:02:37.104" v="4143"/>
          <ac:spMkLst>
            <pc:docMk/>
            <pc:sldMk cId="2392276235" sldId="286"/>
            <ac:spMk id="15" creationId="{8C4590B5-E6DF-E112-5E92-22D1ED317153}"/>
          </ac:spMkLst>
        </pc:spChg>
        <pc:spChg chg="add mod">
          <ac:chgData name="하루" userId="27341ffc11369776" providerId="LiveId" clId="{D986B495-1301-461E-A3FF-021570153E40}" dt="2023-08-25T06:42:23.718" v="4829" actId="20577"/>
          <ac:spMkLst>
            <pc:docMk/>
            <pc:sldMk cId="2392276235" sldId="286"/>
            <ac:spMk id="18" creationId="{CF36609D-85FC-6618-F3D9-81DFB06CC675}"/>
          </ac:spMkLst>
        </pc:spChg>
        <pc:grpChg chg="add mod">
          <ac:chgData name="하루" userId="27341ffc11369776" providerId="LiveId" clId="{D986B495-1301-461E-A3FF-021570153E40}" dt="2023-08-25T06:02:37.104" v="4143"/>
          <ac:grpSpMkLst>
            <pc:docMk/>
            <pc:sldMk cId="2392276235" sldId="286"/>
            <ac:grpSpMk id="8" creationId="{1ACC908F-D421-E6F4-C123-04C137F23E5B}"/>
          </ac:grpSpMkLst>
        </pc:grpChg>
        <pc:picChg chg="add mod">
          <ac:chgData name="하루" userId="27341ffc11369776" providerId="LiveId" clId="{D986B495-1301-461E-A3FF-021570153E40}" dt="2023-08-25T06:02:58.408" v="4147" actId="14100"/>
          <ac:picMkLst>
            <pc:docMk/>
            <pc:sldMk cId="2392276235" sldId="286"/>
            <ac:picMk id="17" creationId="{8C4CD643-FBFF-DB5C-5CCB-14BD6D750ED9}"/>
          </ac:picMkLst>
        </pc:picChg>
      </pc:sldChg>
      <pc:sldChg chg="addSp delSp modSp add mod ord">
        <pc:chgData name="하루" userId="27341ffc11369776" providerId="LiveId" clId="{D986B495-1301-461E-A3FF-021570153E40}" dt="2023-08-25T06:41:20.759" v="4762" actId="20577"/>
        <pc:sldMkLst>
          <pc:docMk/>
          <pc:sldMk cId="3556386512" sldId="287"/>
        </pc:sldMkLst>
        <pc:spChg chg="mod">
          <ac:chgData name="하루" userId="27341ffc11369776" providerId="LiveId" clId="{D986B495-1301-461E-A3FF-021570153E40}" dt="2023-08-25T05:46:12.810" v="4098"/>
          <ac:spMkLst>
            <pc:docMk/>
            <pc:sldMk cId="3556386512" sldId="287"/>
            <ac:spMk id="11" creationId="{3EC4A403-BB81-FC44-D271-D78C1D83BE0F}"/>
          </ac:spMkLst>
        </pc:spChg>
        <pc:spChg chg="mod">
          <ac:chgData name="하루" userId="27341ffc11369776" providerId="LiveId" clId="{D986B495-1301-461E-A3FF-021570153E40}" dt="2023-08-25T05:46:12.810" v="4098"/>
          <ac:spMkLst>
            <pc:docMk/>
            <pc:sldMk cId="3556386512" sldId="287"/>
            <ac:spMk id="12" creationId="{FFC9B87C-C710-301C-9FAA-C7B69D05B136}"/>
          </ac:spMkLst>
        </pc:spChg>
        <pc:spChg chg="mod">
          <ac:chgData name="하루" userId="27341ffc11369776" providerId="LiveId" clId="{D986B495-1301-461E-A3FF-021570153E40}" dt="2023-08-25T05:46:12.810" v="4098"/>
          <ac:spMkLst>
            <pc:docMk/>
            <pc:sldMk cId="3556386512" sldId="287"/>
            <ac:spMk id="13" creationId="{5EAABB68-27DB-C4AC-5D4A-7C00A0221E5F}"/>
          </ac:spMkLst>
        </pc:spChg>
        <pc:spChg chg="mod">
          <ac:chgData name="하루" userId="27341ffc11369776" providerId="LiveId" clId="{D986B495-1301-461E-A3FF-021570153E40}" dt="2023-08-25T05:46:12.810" v="4098"/>
          <ac:spMkLst>
            <pc:docMk/>
            <pc:sldMk cId="3556386512" sldId="287"/>
            <ac:spMk id="14" creationId="{81074ED0-83C2-4093-9CC9-E95180EBC951}"/>
          </ac:spMkLst>
        </pc:spChg>
        <pc:spChg chg="mod">
          <ac:chgData name="하루" userId="27341ffc11369776" providerId="LiveId" clId="{D986B495-1301-461E-A3FF-021570153E40}" dt="2023-08-25T05:46:12.810" v="4098"/>
          <ac:spMkLst>
            <pc:docMk/>
            <pc:sldMk cId="3556386512" sldId="287"/>
            <ac:spMk id="15" creationId="{075DF413-79B7-2F52-8E71-C1F83BE64E2E}"/>
          </ac:spMkLst>
        </pc:spChg>
        <pc:spChg chg="add mod">
          <ac:chgData name="하루" userId="27341ffc11369776" providerId="LiveId" clId="{D986B495-1301-461E-A3FF-021570153E40}" dt="2023-08-25T06:41:20.759" v="4762" actId="20577"/>
          <ac:spMkLst>
            <pc:docMk/>
            <pc:sldMk cId="3556386512" sldId="287"/>
            <ac:spMk id="17" creationId="{E9F217B1-31EF-F803-1E76-972EACD6C901}"/>
          </ac:spMkLst>
        </pc:spChg>
        <pc:grpChg chg="mod">
          <ac:chgData name="하루" userId="27341ffc11369776" providerId="LiveId" clId="{D986B495-1301-461E-A3FF-021570153E40}" dt="2023-08-25T06:15:14.981" v="4471" actId="1076"/>
          <ac:grpSpMkLst>
            <pc:docMk/>
            <pc:sldMk cId="3556386512" sldId="287"/>
            <ac:grpSpMk id="2" creationId="{BB151165-6BB8-D8E8-B32F-3AF1A99B1A5D}"/>
          </ac:grpSpMkLst>
        </pc:grpChg>
        <pc:grpChg chg="add mod">
          <ac:chgData name="하루" userId="27341ffc11369776" providerId="LiveId" clId="{D986B495-1301-461E-A3FF-021570153E40}" dt="2023-08-25T05:58:29.035" v="4106" actId="14100"/>
          <ac:grpSpMkLst>
            <pc:docMk/>
            <pc:sldMk cId="3556386512" sldId="287"/>
            <ac:grpSpMk id="8" creationId="{082EC08C-0EA7-00EA-F7D6-DF0A34F45F6B}"/>
          </ac:grpSpMkLst>
        </pc:grpChg>
        <pc:picChg chg="add del mod">
          <ac:chgData name="하루" userId="27341ffc11369776" providerId="LiveId" clId="{D986B495-1301-461E-A3FF-021570153E40}" dt="2023-08-25T06:40:51.456" v="4736" actId="21"/>
          <ac:picMkLst>
            <pc:docMk/>
            <pc:sldMk cId="3556386512" sldId="287"/>
            <ac:picMk id="16" creationId="{E6B2F40F-A398-A22B-2862-5C0CB74FFA0E}"/>
          </ac:picMkLst>
        </pc:picChg>
        <pc:picChg chg="add mod">
          <ac:chgData name="하루" userId="27341ffc11369776" providerId="LiveId" clId="{D986B495-1301-461E-A3FF-021570153E40}" dt="2023-08-25T06:41:09.251" v="4741" actId="14100"/>
          <ac:picMkLst>
            <pc:docMk/>
            <pc:sldMk cId="3556386512" sldId="287"/>
            <ac:picMk id="19" creationId="{AD3796FC-5814-4518-C031-24453A78BE8A}"/>
          </ac:picMkLst>
        </pc:picChg>
      </pc:sldChg>
      <pc:sldChg chg="addSp modSp add mod">
        <pc:chgData name="하루" userId="27341ffc11369776" providerId="LiveId" clId="{D986B495-1301-461E-A3FF-021570153E40}" dt="2023-08-25T06:21:39.788" v="4671" actId="1076"/>
        <pc:sldMkLst>
          <pc:docMk/>
          <pc:sldMk cId="111760501" sldId="288"/>
        </pc:sldMkLst>
        <pc:spChg chg="add mod">
          <ac:chgData name="하루" userId="27341ffc11369776" providerId="LiveId" clId="{D986B495-1301-461E-A3FF-021570153E40}" dt="2023-08-25T06:21:39.788" v="4671" actId="1076"/>
          <ac:spMkLst>
            <pc:docMk/>
            <pc:sldMk cId="111760501" sldId="288"/>
            <ac:spMk id="18" creationId="{A9815132-08C4-911B-D497-ACBF1ED1B0A7}"/>
          </ac:spMkLst>
        </pc:spChg>
        <pc:picChg chg="add mod">
          <ac:chgData name="하루" userId="27341ffc11369776" providerId="LiveId" clId="{D986B495-1301-461E-A3FF-021570153E40}" dt="2023-08-25T06:10:37.826" v="4238" actId="14100"/>
          <ac:picMkLst>
            <pc:docMk/>
            <pc:sldMk cId="111760501" sldId="288"/>
            <ac:picMk id="17" creationId="{296CE544-FF6E-22FA-B464-88E1D03B983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610BB-8108-4FAA-EEBF-D3B6A7813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21AA07-7076-AD65-133F-30C1F775F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AF2A7A-6666-688D-3DB1-621C27AE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FD362-E0F9-9F6A-CD52-08E73E615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4FFF93-5662-599D-C213-B46E590B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89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0C0F4-9996-0AEC-C7D4-E295384B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73E4E3-E745-33BB-F7F7-00DD6777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BAA18A-A55F-7979-7DB4-B68D44B8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6577A6-EE5B-4056-7485-9EAF21699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8B685-AC9C-4037-1F17-63B8C75E1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323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73A991-E217-ED43-C474-8922BDD2F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55232A-1884-D588-A01D-966EAF9ED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AA376-2377-8782-660D-B9C6D0C6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4E865-E7CE-388C-4CDC-E5BCCA69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94EFA-B2E8-094F-3515-291670F4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00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EBB2C-440C-2F1D-C3BB-9895E07F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86A08F-1B41-7582-08EE-DCDDEB325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6A4F9D-AFE9-E299-873F-6B19E11D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713759-C522-0351-CA00-7C41CE8F4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5FD3C-F1C3-E04D-F9F7-4DB9C01B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542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5FECC-9CD9-50B1-0E76-22F200F0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15E52-A30F-4C6C-A93E-78F968D77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24F688-93A9-A08F-EAD2-FAC9C7CA8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876E61-3E60-2F8C-E0A4-50401D456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CF9CC-4FA8-09FD-F121-B4E29FEF6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21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30031-C50C-FA7A-3259-3ACCB4AB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F77E1-BD23-0069-D1C2-9DFBE3149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8F904F-9210-8FEA-67AD-557EFA1B7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F02D52-AD11-6366-4901-81B64C3B9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46B37C-8CC8-A35A-D67A-5A4CB489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58CBCC-42D5-5FB2-AFFC-550D0529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832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9A08D-B4E4-9040-CE4A-BB6430A78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0EB1BC-A424-B905-6A4B-520A001A5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9F281A-3FE5-EE5F-F94D-1F346E27F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9FFE32-FFB2-24D2-0460-DE8AA11017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6E8534-C4EA-37BD-A974-A4C8810D7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7CB398-B9E9-0FF4-4602-418975693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6886C1-F725-78E6-21D6-3AA94304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71F3F9-FEF1-D165-DB25-3D06F28D4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56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64710-6EC9-F70E-69EE-87AE8453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14F65D-169D-3AC2-C8D6-442AB1AD5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DB6A9-419D-D049-C2E1-0E54D70F1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293360-ADC6-11D1-92D1-42EE1CCF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440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E165D5-042C-9AEC-919D-4002425EB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BCB5B0-C2FC-FEEE-C71C-9869D6FD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9A67F3-59EC-5E96-1768-FA68C90D9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6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56729-09A0-E2A2-DC06-3A11DC47A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66E93B-F81A-7C51-D93F-56B556FC2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123ED9-CB3B-F0EF-581D-E123E1DEC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700969-CC3A-D958-253B-3505D0EAB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33AC59-F8CC-A0C9-F407-BE1D5F77D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182A63-0363-D0C2-8843-0DFA378CB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977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1A40E-90BC-ECFD-670B-A00A6303D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DD7931-4BA7-8F8A-C5F0-CFD174D10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29EC65-1C2F-99F9-B35D-7F249AA9A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79087D-A8A2-733A-3576-7265816FC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A4425A-7D93-B2C4-5860-C7A91AC12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1600C6-027E-40E4-442A-6321B734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59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6257A9-1E79-412B-7E4C-38069C5E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35AC56-E271-DDD9-4702-D7F212919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53C1F-E4E8-8699-3EBB-FC938816A6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251622-3098-1AD7-A3CA-C0402D980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C5030-676D-4F3F-D8A7-24AF2AB66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6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protein.co.k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4B1CD53-F1E1-BEB4-6362-25CAA1196020}"/>
              </a:ext>
            </a:extLst>
          </p:cNvPr>
          <p:cNvSpPr txBox="1"/>
          <p:nvPr/>
        </p:nvSpPr>
        <p:spPr>
          <a:xfrm>
            <a:off x="1578116" y="1618066"/>
            <a:ext cx="90357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&lt;header&gt;  </a:t>
            </a:r>
            <a:r>
              <a:rPr lang="en-US" altLang="ko-KR" sz="6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HELLINIDEUL </a:t>
            </a:r>
            <a:r>
              <a:rPr lang="en-US" altLang="ko-KR" sz="28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&lt;/header&gt;</a:t>
            </a:r>
            <a:endParaRPr lang="ko-KR" altLang="en-US" sz="28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B1D99C-C06A-FA54-84B8-BC2C874BD114}"/>
              </a:ext>
            </a:extLst>
          </p:cNvPr>
          <p:cNvSpPr txBox="1"/>
          <p:nvPr/>
        </p:nvSpPr>
        <p:spPr>
          <a:xfrm>
            <a:off x="4528455" y="5349895"/>
            <a:ext cx="736807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&lt;h1&gt; </a:t>
            </a:r>
            <a:r>
              <a:rPr lang="ko-KR" altLang="en-US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권경록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배종호</a:t>
            </a:r>
            <a:r>
              <a:rPr lang="en-US" altLang="ko-KR" sz="32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</a:p>
          <a:p>
            <a:pPr algn="r"/>
            <a:endParaRPr lang="en-US" altLang="ko-KR" sz="2000" i="1" dirty="0">
              <a:solidFill>
                <a:schemeClr val="accent1">
                  <a:lumMod val="60000"/>
                  <a:lumOff val="4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r"/>
            <a:r>
              <a:rPr lang="en-US" altLang="ko-KR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&lt;h3&gt; </a:t>
            </a:r>
            <a:r>
              <a:rPr lang="ko-KR" altLang="en-US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김숙현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이다영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이동현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이승규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이승현</a:t>
            </a:r>
            <a:r>
              <a:rPr lang="ko-KR" altLang="en-US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&lt;/h3&gt;</a:t>
            </a:r>
          </a:p>
          <a:p>
            <a:pPr algn="ctr"/>
            <a:endParaRPr lang="en-US" altLang="ko-KR" sz="2000" i="1" dirty="0">
              <a:solidFill>
                <a:schemeClr val="accent1">
                  <a:lumMod val="60000"/>
                  <a:lumOff val="4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477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B35ACA-57AB-DE2B-B1CB-EBBA8E7C37F7}"/>
              </a:ext>
            </a:extLst>
          </p:cNvPr>
          <p:cNvGrpSpPr/>
          <p:nvPr/>
        </p:nvGrpSpPr>
        <p:grpSpPr>
          <a:xfrm>
            <a:off x="419879" y="1037934"/>
            <a:ext cx="8098972" cy="5550725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FDB0785-063E-D74B-8FCC-B722225DC0E7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13354B8D-C794-48B5-7A15-48369AC99D3C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FB39AF1-F8DD-CF4D-58AD-B54F4A56BF2E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CCB1C61-813C-C75F-030C-845225C3C9E9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9A75D14-6169-6369-962D-A66EC1C91652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25A9991-E43D-126F-4092-E4C7934CDEA2}"/>
              </a:ext>
            </a:extLst>
          </p:cNvPr>
          <p:cNvSpPr txBox="1"/>
          <p:nvPr/>
        </p:nvSpPr>
        <p:spPr>
          <a:xfrm>
            <a:off x="8615265" y="1974156"/>
            <a:ext cx="35767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게시판 답글 쓰기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로그인 한 회원 누구나 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답글 작성 가능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25" name="그림 2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A1631534-3446-B966-DFBB-5C4DDFE04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8" y="1318897"/>
            <a:ext cx="8098970" cy="526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07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3AD4F21-4B4B-7353-9E88-BF93BC536610}"/>
              </a:ext>
            </a:extLst>
          </p:cNvPr>
          <p:cNvGrpSpPr/>
          <p:nvPr/>
        </p:nvGrpSpPr>
        <p:grpSpPr>
          <a:xfrm>
            <a:off x="392099" y="1133318"/>
            <a:ext cx="8213835" cy="5434771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16989BB-6AAD-A44F-8CA3-62908293AE4B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B1C688A9-8DAB-F8CA-A16A-87D5BEBFEBBB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D2A6225-839E-03DF-AE86-C135420F097C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3407F3-65C2-0A36-2F58-473985D61785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293D936-C323-4F49-1592-AB83E411AE6C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33F3B6-4451-40A0-8299-743CC80F1FA7}"/>
              </a:ext>
            </a:extLst>
          </p:cNvPr>
          <p:cNvSpPr txBox="1"/>
          <p:nvPr/>
        </p:nvSpPr>
        <p:spPr>
          <a:xfrm>
            <a:off x="8702351" y="2099388"/>
            <a:ext cx="348964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상품 카테고리 </a:t>
            </a:r>
            <a:r>
              <a:rPr lang="en-US" altLang="ko-KR" sz="1600" i="1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카테고리 </a:t>
            </a:r>
            <a:r>
              <a:rPr lang="ko-KR" altLang="en-US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클릭시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상품 카테고리로 이동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600" i="1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  <a:p>
            <a:endParaRPr lang="en-US" altLang="ko-KR" sz="1600" i="1" dirty="0">
              <a:solidFill>
                <a:schemeClr val="accent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베스트 상품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600" i="1" dirty="0">
              <a:solidFill>
                <a:schemeClr val="accent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1" name="그림 20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4843425D-4142-8D39-08C4-7471D8E99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33" y="1426808"/>
            <a:ext cx="8222999" cy="514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12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E8E704-90FB-3E61-9FCF-2A6E3AB6100F}"/>
              </a:ext>
            </a:extLst>
          </p:cNvPr>
          <p:cNvSpPr txBox="1"/>
          <p:nvPr/>
        </p:nvSpPr>
        <p:spPr>
          <a:xfrm>
            <a:off x="8658806" y="2228670"/>
            <a:ext cx="36669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상품 리스트 메인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상품 </a:t>
            </a:r>
            <a:r>
              <a:rPr lang="ko-KR" altLang="en-US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클릭시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상품디테일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페이지로 이동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03C4230-6C9D-0601-1472-5726F890CEF8}"/>
              </a:ext>
            </a:extLst>
          </p:cNvPr>
          <p:cNvGrpSpPr/>
          <p:nvPr/>
        </p:nvGrpSpPr>
        <p:grpSpPr>
          <a:xfrm>
            <a:off x="410545" y="1059121"/>
            <a:ext cx="8170509" cy="5363030"/>
            <a:chOff x="200583" y="192405"/>
            <a:chExt cx="11801476" cy="64731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7BED888-5F97-F9D7-E2BF-B2B39399B60C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868FEAC0-0D80-C2B0-536B-89F5731F501F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C04E700-A991-9C1C-FBE7-3781A0636992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6DB13CF-8EA7-4E67-65A9-B764F64D1CF7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B3BB86A-A768-3384-239E-0C3B5A61D5A9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21" name="그림 20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B865EEB4-8065-4D30-6AFA-0A9D998B7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7" y="1348738"/>
            <a:ext cx="8161175" cy="504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54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2EC08C-0EA7-00EA-F7D6-DF0A34F45F6B}"/>
              </a:ext>
            </a:extLst>
          </p:cNvPr>
          <p:cNvGrpSpPr/>
          <p:nvPr/>
        </p:nvGrpSpPr>
        <p:grpSpPr>
          <a:xfrm>
            <a:off x="392101" y="1059121"/>
            <a:ext cx="8005450" cy="5490786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EC4A403-BB81-FC44-D271-D78C1D83BE0F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FFC9B87C-C710-301C-9FAA-C7B69D05B136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EAABB68-27DB-C4AC-5D4A-7C00A0221E5F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1074ED0-83C2-4093-9CC9-E95180EBC951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75DF413-79B7-2F52-8E71-C1F83BE64E2E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9F217B1-31EF-F803-1E76-972EACD6C901}"/>
              </a:ext>
            </a:extLst>
          </p:cNvPr>
          <p:cNvSpPr txBox="1"/>
          <p:nvPr/>
        </p:nvSpPr>
        <p:spPr>
          <a:xfrm>
            <a:off x="8526620" y="2262459"/>
            <a:ext cx="34398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상품상세보기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수량변경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  <a:p>
            <a:endParaRPr lang="en-US" altLang="ko-KR" sz="1600" i="1" dirty="0">
              <a:solidFill>
                <a:schemeClr val="accent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사이즈 변경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600" i="1" dirty="0">
              <a:solidFill>
                <a:schemeClr val="accent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sz="1600" i="1" dirty="0">
              <a:solidFill>
                <a:schemeClr val="accent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9" name="그림 18" descr="텍스트, 스크린샷, 여성, 의류이(가) 표시된 사진&#10;&#10;자동 생성된 설명">
            <a:extLst>
              <a:ext uri="{FF2B5EF4-FFF2-40B4-BE49-F238E27FC236}">
                <a16:creationId xmlns:a16="http://schemas.microsoft.com/office/drawing/2014/main" id="{AD3796FC-5814-4518-C031-24453A78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9" y="1355634"/>
            <a:ext cx="8005445" cy="519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86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ACC908F-D421-E6F4-C123-04C137F23E5B}"/>
              </a:ext>
            </a:extLst>
          </p:cNvPr>
          <p:cNvGrpSpPr/>
          <p:nvPr/>
        </p:nvGrpSpPr>
        <p:grpSpPr>
          <a:xfrm>
            <a:off x="392101" y="1059121"/>
            <a:ext cx="8005450" cy="5490786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7C31CFD-493A-FA83-0197-10FFC070CE8A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0939262D-E4C7-A418-279F-546C96F18BD1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C301B5F-7018-E2CB-D1E7-40D5A0F5CC4C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3A191E5-2357-CE5C-832F-7942173C4B76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C4590B5-E6DF-E112-5E92-22D1ED317153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17" name="그림 1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C4CD643-FBFF-DB5C-5CCB-14BD6D750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00" y="1355634"/>
            <a:ext cx="8005449" cy="51942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36609D-85FC-6618-F3D9-81DFB06CC675}"/>
              </a:ext>
            </a:extLst>
          </p:cNvPr>
          <p:cNvSpPr txBox="1"/>
          <p:nvPr/>
        </p:nvSpPr>
        <p:spPr>
          <a:xfrm>
            <a:off x="8565502" y="2146041"/>
            <a:ext cx="339634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5"/>
                </a:solidFill>
              </a:rPr>
              <a:t>&lt;div&gt; </a:t>
            </a:r>
            <a:r>
              <a:rPr lang="ko-KR" altLang="en-US" sz="2000" dirty="0">
                <a:solidFill>
                  <a:schemeClr val="bg1"/>
                </a:solidFill>
              </a:rPr>
              <a:t>장바구니</a:t>
            </a:r>
            <a:r>
              <a:rPr lang="en-US" altLang="ko-KR" dirty="0"/>
              <a:t> </a:t>
            </a:r>
            <a:r>
              <a:rPr lang="en-US" altLang="ko-KR" sz="1600" i="1" dirty="0">
                <a:solidFill>
                  <a:schemeClr val="accent5"/>
                </a:solidFill>
              </a:rPr>
              <a:t>&lt;/div&gt;</a:t>
            </a:r>
          </a:p>
          <a:p>
            <a:endParaRPr lang="en-US" altLang="ko-KR" sz="1600" i="1" dirty="0">
              <a:solidFill>
                <a:schemeClr val="accent5"/>
              </a:solidFill>
            </a:endParaRPr>
          </a:p>
          <a:p>
            <a:endParaRPr lang="en-US" altLang="ko-KR" sz="1600" i="1" dirty="0">
              <a:solidFill>
                <a:schemeClr val="accent5"/>
              </a:solidFill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 </a:t>
            </a:r>
            <a:r>
              <a:rPr lang="ko-KR" altLang="en-US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선택시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주문 가능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600" i="1" dirty="0">
              <a:solidFill>
                <a:schemeClr val="accent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600" i="1" dirty="0">
              <a:solidFill>
                <a:schemeClr val="accent5"/>
              </a:solidFill>
            </a:endParaRPr>
          </a:p>
          <a:p>
            <a:endParaRPr lang="en-US" altLang="ko-KR" sz="1600" i="1" dirty="0">
              <a:solidFill>
                <a:schemeClr val="accent5"/>
              </a:solidFill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수량 변경 가능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600" i="1" dirty="0">
              <a:solidFill>
                <a:schemeClr val="accent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600" i="1" dirty="0">
              <a:solidFill>
                <a:schemeClr val="accent5"/>
              </a:solidFill>
            </a:endParaRPr>
          </a:p>
          <a:p>
            <a:endParaRPr lang="ko-KR" altLang="en-US" sz="1600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276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E4E5BB-091F-103F-B3E5-489BF17BAE77}"/>
              </a:ext>
            </a:extLst>
          </p:cNvPr>
          <p:cNvGrpSpPr/>
          <p:nvPr/>
        </p:nvGrpSpPr>
        <p:grpSpPr>
          <a:xfrm>
            <a:off x="392101" y="1059121"/>
            <a:ext cx="8005450" cy="5490786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1F70138-F76E-2D8C-BFAD-BCFCF0EDD620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0E87C30B-7F29-E4D2-74AE-DD8C02D34FB9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3336F0F-4D0B-2763-0BCC-50218019A48B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022169-7434-997F-F96E-295620AEA52A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5C8CA10-DF73-1B3D-03F7-D1128C8907A1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17" name="그림 1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E672DB2-EF04-57B4-816F-3494ECA4D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9" y="1343878"/>
            <a:ext cx="8005449" cy="52060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931DD0-6F81-2B28-E8D8-3F0B1E7771CB}"/>
              </a:ext>
            </a:extLst>
          </p:cNvPr>
          <p:cNvSpPr txBox="1"/>
          <p:nvPr/>
        </p:nvSpPr>
        <p:spPr>
          <a:xfrm>
            <a:off x="8693230" y="2223565"/>
            <a:ext cx="31286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주문 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결제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sz="1600" i="1" dirty="0">
              <a:solidFill>
                <a:schemeClr val="accent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sz="1600" i="1" dirty="0">
              <a:solidFill>
                <a:schemeClr val="accent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84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E690D6-BFAA-4904-29FE-758AE4FA4287}"/>
              </a:ext>
            </a:extLst>
          </p:cNvPr>
          <p:cNvGrpSpPr/>
          <p:nvPr/>
        </p:nvGrpSpPr>
        <p:grpSpPr>
          <a:xfrm>
            <a:off x="392101" y="1059121"/>
            <a:ext cx="8005450" cy="5490786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340A762-C62E-0608-06A8-D8C28436A71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678256B2-C605-A87F-CF33-16A4FC786AAB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C174531-7A85-84D2-93FF-694967D226DB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36A1585-66B8-4201-383A-6073073303BB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438CF64-A574-CD8F-C464-C2C5BFE26A32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20" name="그림 19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ED7A86C4-E607-8A26-CF96-73B08E3C7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9" y="1345863"/>
            <a:ext cx="8005449" cy="52040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E1B12C-9F07-AD9F-B0BD-F07D06F08101}"/>
              </a:ext>
            </a:extLst>
          </p:cNvPr>
          <p:cNvSpPr txBox="1"/>
          <p:nvPr/>
        </p:nvSpPr>
        <p:spPr>
          <a:xfrm>
            <a:off x="8546841" y="2243924"/>
            <a:ext cx="3119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주문목록</a:t>
            </a:r>
            <a:r>
              <a:rPr lang="ko-KR" altLang="en-US" sz="2000" i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  <a:endParaRPr lang="ko-KR" altLang="en-US" sz="1600" i="1" dirty="0">
              <a:solidFill>
                <a:schemeClr val="accent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112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E690D6-BFAA-4904-29FE-758AE4FA4287}"/>
              </a:ext>
            </a:extLst>
          </p:cNvPr>
          <p:cNvGrpSpPr/>
          <p:nvPr/>
        </p:nvGrpSpPr>
        <p:grpSpPr>
          <a:xfrm>
            <a:off x="392101" y="1059121"/>
            <a:ext cx="8005450" cy="5490786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340A762-C62E-0608-06A8-D8C28436A71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678256B2-C605-A87F-CF33-16A4FC786AAB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C174531-7A85-84D2-93FF-694967D226DB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36A1585-66B8-4201-383A-6073073303BB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438CF64-A574-CD8F-C464-C2C5BFE26A32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17" name="그림 16" descr="텍스트, 스크린샷, 웹사이트, 소프트웨어이(가) 표시된 사진&#10;&#10;자동 생성된 설명">
            <a:extLst>
              <a:ext uri="{FF2B5EF4-FFF2-40B4-BE49-F238E27FC236}">
                <a16:creationId xmlns:a16="http://schemas.microsoft.com/office/drawing/2014/main" id="{296CE544-FF6E-22FA-B464-88E1D03B9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00" y="1361892"/>
            <a:ext cx="8005449" cy="51880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815132-08C4-911B-D497-ACBF1ED1B0A7}"/>
              </a:ext>
            </a:extLst>
          </p:cNvPr>
          <p:cNvSpPr txBox="1"/>
          <p:nvPr/>
        </p:nvSpPr>
        <p:spPr>
          <a:xfrm>
            <a:off x="8546840" y="2252183"/>
            <a:ext cx="311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주문 상세 페이지</a:t>
            </a:r>
            <a:r>
              <a:rPr lang="en-US" altLang="ko-KR" sz="1400" i="1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  <a:endParaRPr lang="ko-KR" altLang="en-US" sz="1400" i="1" dirty="0">
              <a:solidFill>
                <a:schemeClr val="accent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60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>
            <a:cxnSpLocks/>
          </p:cNvCxnSpPr>
          <p:nvPr/>
        </p:nvCxnSpPr>
        <p:spPr>
          <a:xfrm>
            <a:off x="1483567" y="4049486"/>
            <a:ext cx="890140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7157D1-F200-1677-B30A-8DCD02DEAB3D}"/>
              </a:ext>
            </a:extLst>
          </p:cNvPr>
          <p:cNvSpPr txBox="1"/>
          <p:nvPr/>
        </p:nvSpPr>
        <p:spPr>
          <a:xfrm>
            <a:off x="1483567" y="3056133"/>
            <a:ext cx="10189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6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시연 </a:t>
            </a:r>
            <a:r>
              <a:rPr lang="en-US" altLang="ko-KR" sz="28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28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295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>
            <a:cxnSpLocks/>
          </p:cNvCxnSpPr>
          <p:nvPr/>
        </p:nvCxnSpPr>
        <p:spPr>
          <a:xfrm>
            <a:off x="3489649" y="4028019"/>
            <a:ext cx="5766319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3231501" y="3056133"/>
            <a:ext cx="57289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&lt;body&gt;  </a:t>
            </a:r>
            <a:r>
              <a:rPr lang="en-US" altLang="ko-KR" sz="6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Q</a:t>
            </a:r>
            <a:r>
              <a:rPr lang="ko-KR" altLang="en-US" sz="6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6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lang="ko-KR" altLang="en-US" sz="6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6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ko-KR" altLang="en-US" sz="6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8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28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553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269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&lt;index/&gt;</a:t>
            </a:r>
            <a:endParaRPr lang="ko-KR" altLang="en-US" sz="20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8C8EBD1-39B5-6B8F-38EB-B21F2B56143B}"/>
              </a:ext>
            </a:extLst>
          </p:cNvPr>
          <p:cNvGrpSpPr/>
          <p:nvPr/>
        </p:nvGrpSpPr>
        <p:grpSpPr>
          <a:xfrm>
            <a:off x="1558637" y="1314548"/>
            <a:ext cx="3396342" cy="2112955"/>
            <a:chOff x="5137748" y="2793727"/>
            <a:chExt cx="4166305" cy="258084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E339228-CACC-165B-76A9-C4EF2D1C92EE}"/>
                </a:ext>
              </a:extLst>
            </p:cNvPr>
            <p:cNvSpPr/>
            <p:nvPr/>
          </p:nvSpPr>
          <p:spPr>
            <a:xfrm>
              <a:off x="5137748" y="2846684"/>
              <a:ext cx="4166305" cy="2527885"/>
            </a:xfrm>
            <a:prstGeom prst="roundRect">
              <a:avLst>
                <a:gd name="adj" fmla="val 151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사각형: 둥근 위쪽 모서리 16">
              <a:extLst>
                <a:ext uri="{FF2B5EF4-FFF2-40B4-BE49-F238E27FC236}">
                  <a16:creationId xmlns:a16="http://schemas.microsoft.com/office/drawing/2014/main" id="{736DA963-D6BB-D490-C8A8-69362D48FB4E}"/>
                </a:ext>
              </a:extLst>
            </p:cNvPr>
            <p:cNvSpPr/>
            <p:nvPr/>
          </p:nvSpPr>
          <p:spPr>
            <a:xfrm>
              <a:off x="5137748" y="2793727"/>
              <a:ext cx="4166304" cy="400963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680C6C8-06BC-B832-C5FF-5C51D8BB5BBC}"/>
                </a:ext>
              </a:extLst>
            </p:cNvPr>
            <p:cNvSpPr/>
            <p:nvPr/>
          </p:nvSpPr>
          <p:spPr>
            <a:xfrm>
              <a:off x="5210446" y="2924808"/>
              <a:ext cx="108001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320E165-5849-26F9-FC63-F7276369C5A7}"/>
                </a:ext>
              </a:extLst>
            </p:cNvPr>
            <p:cNvSpPr/>
            <p:nvPr/>
          </p:nvSpPr>
          <p:spPr>
            <a:xfrm>
              <a:off x="5408085" y="2924808"/>
              <a:ext cx="108001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6830AE7-4C0B-02A6-67B5-B7155E656C1C}"/>
                </a:ext>
              </a:extLst>
            </p:cNvPr>
            <p:cNvSpPr/>
            <p:nvPr/>
          </p:nvSpPr>
          <p:spPr>
            <a:xfrm>
              <a:off x="5605729" y="2924808"/>
              <a:ext cx="108001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2C95FAC-E7B1-1EC4-93A1-BC94F53DEDC9}"/>
              </a:ext>
            </a:extLst>
          </p:cNvPr>
          <p:cNvSpPr txBox="1"/>
          <p:nvPr/>
        </p:nvSpPr>
        <p:spPr>
          <a:xfrm>
            <a:off x="1671875" y="2020392"/>
            <a:ext cx="3432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개요 </a:t>
            </a:r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</a:p>
          <a:p>
            <a:r>
              <a:rPr lang="en-US" altLang="ko-KR" i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</a:t>
            </a:r>
            <a:r>
              <a:rPr lang="en-US" altLang="ko-KR" sz="1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참조 사이트 </a:t>
            </a:r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7BC33F-943F-6A46-39CA-FC04A45E7B91}"/>
              </a:ext>
            </a:extLst>
          </p:cNvPr>
          <p:cNvGrpSpPr/>
          <p:nvPr/>
        </p:nvGrpSpPr>
        <p:grpSpPr>
          <a:xfrm>
            <a:off x="6808902" y="1267858"/>
            <a:ext cx="3396342" cy="2112954"/>
            <a:chOff x="5137748" y="2793728"/>
            <a:chExt cx="4166305" cy="2580841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FA41F4F7-34CA-2399-A0FC-83FBE3A23E6B}"/>
                </a:ext>
              </a:extLst>
            </p:cNvPr>
            <p:cNvSpPr/>
            <p:nvPr/>
          </p:nvSpPr>
          <p:spPr>
            <a:xfrm>
              <a:off x="5137748" y="2846684"/>
              <a:ext cx="4166305" cy="2527885"/>
            </a:xfrm>
            <a:prstGeom prst="roundRect">
              <a:avLst>
                <a:gd name="adj" fmla="val 151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8686B43A-FC4E-0E99-542E-BCA775199903}"/>
                </a:ext>
              </a:extLst>
            </p:cNvPr>
            <p:cNvSpPr/>
            <p:nvPr/>
          </p:nvSpPr>
          <p:spPr>
            <a:xfrm>
              <a:off x="5137748" y="2793728"/>
              <a:ext cx="4166304" cy="400963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75BDEA1-7C7C-96A1-8A3D-45532D8850C7}"/>
                </a:ext>
              </a:extLst>
            </p:cNvPr>
            <p:cNvSpPr/>
            <p:nvPr/>
          </p:nvSpPr>
          <p:spPr>
            <a:xfrm>
              <a:off x="5210446" y="2924808"/>
              <a:ext cx="108001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384115C-FFAD-2D8B-E6B6-44146F24D572}"/>
                </a:ext>
              </a:extLst>
            </p:cNvPr>
            <p:cNvSpPr/>
            <p:nvPr/>
          </p:nvSpPr>
          <p:spPr>
            <a:xfrm>
              <a:off x="5408085" y="2924808"/>
              <a:ext cx="108001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3419B17-E099-8015-96A7-A89153A10D72}"/>
                </a:ext>
              </a:extLst>
            </p:cNvPr>
            <p:cNvSpPr/>
            <p:nvPr/>
          </p:nvSpPr>
          <p:spPr>
            <a:xfrm>
              <a:off x="5605729" y="2924808"/>
              <a:ext cx="108001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57DC923-99A4-304C-C85E-5C28B52469C3}"/>
              </a:ext>
            </a:extLst>
          </p:cNvPr>
          <p:cNvSpPr txBox="1"/>
          <p:nvPr/>
        </p:nvSpPr>
        <p:spPr>
          <a:xfrm>
            <a:off x="7029279" y="1798022"/>
            <a:ext cx="34327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상세 </a:t>
            </a:r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</a:p>
          <a:p>
            <a:r>
              <a:rPr lang="en-US" altLang="ko-KR" i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</a:t>
            </a:r>
            <a:r>
              <a:rPr lang="en-US" altLang="ko-KR" sz="1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테이블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ERD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sz="1400" i="1" dirty="0">
              <a:solidFill>
                <a:schemeClr val="accent5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&lt;div&gt;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기능 페이지 </a:t>
            </a:r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6FD3F18-24BE-D17C-E5EE-0DE728A767B1}"/>
              </a:ext>
            </a:extLst>
          </p:cNvPr>
          <p:cNvGrpSpPr/>
          <p:nvPr/>
        </p:nvGrpSpPr>
        <p:grpSpPr>
          <a:xfrm>
            <a:off x="1568591" y="3976910"/>
            <a:ext cx="3396342" cy="2112955"/>
            <a:chOff x="5137748" y="2793727"/>
            <a:chExt cx="4166305" cy="2580842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DCCCDE6-3B75-7C6C-5F04-B714245CC825}"/>
                </a:ext>
              </a:extLst>
            </p:cNvPr>
            <p:cNvSpPr/>
            <p:nvPr/>
          </p:nvSpPr>
          <p:spPr>
            <a:xfrm>
              <a:off x="5137748" y="2846684"/>
              <a:ext cx="4166305" cy="2527885"/>
            </a:xfrm>
            <a:prstGeom prst="roundRect">
              <a:avLst>
                <a:gd name="adj" fmla="val 151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9" name="사각형: 둥근 위쪽 모서리 48">
              <a:extLst>
                <a:ext uri="{FF2B5EF4-FFF2-40B4-BE49-F238E27FC236}">
                  <a16:creationId xmlns:a16="http://schemas.microsoft.com/office/drawing/2014/main" id="{7DEB51A9-B84F-8881-AE61-AA9DD531943E}"/>
                </a:ext>
              </a:extLst>
            </p:cNvPr>
            <p:cNvSpPr/>
            <p:nvPr/>
          </p:nvSpPr>
          <p:spPr>
            <a:xfrm>
              <a:off x="5137748" y="2793727"/>
              <a:ext cx="4166304" cy="400963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CA67A77-BF79-493B-D30F-411837C07D06}"/>
                </a:ext>
              </a:extLst>
            </p:cNvPr>
            <p:cNvSpPr/>
            <p:nvPr/>
          </p:nvSpPr>
          <p:spPr>
            <a:xfrm>
              <a:off x="5210446" y="2924808"/>
              <a:ext cx="108001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A6AC30F-DFF5-30F9-AB00-06204DD178F5}"/>
                </a:ext>
              </a:extLst>
            </p:cNvPr>
            <p:cNvSpPr/>
            <p:nvPr/>
          </p:nvSpPr>
          <p:spPr>
            <a:xfrm>
              <a:off x="5408085" y="2924808"/>
              <a:ext cx="108001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8FE0E81-A536-1A88-A7D9-22870AA4FB4B}"/>
                </a:ext>
              </a:extLst>
            </p:cNvPr>
            <p:cNvSpPr/>
            <p:nvPr/>
          </p:nvSpPr>
          <p:spPr>
            <a:xfrm>
              <a:off x="5605729" y="2924808"/>
              <a:ext cx="108001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C69525F-973E-0341-80FD-E35E04EF45D2}"/>
              </a:ext>
            </a:extLst>
          </p:cNvPr>
          <p:cNvGrpSpPr/>
          <p:nvPr/>
        </p:nvGrpSpPr>
        <p:grpSpPr>
          <a:xfrm>
            <a:off x="6845572" y="3976910"/>
            <a:ext cx="3396342" cy="2112955"/>
            <a:chOff x="5137748" y="2793727"/>
            <a:chExt cx="4166305" cy="2580842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F5FD3855-5EAD-2893-AE71-152D2D9A7024}"/>
                </a:ext>
              </a:extLst>
            </p:cNvPr>
            <p:cNvSpPr/>
            <p:nvPr/>
          </p:nvSpPr>
          <p:spPr>
            <a:xfrm>
              <a:off x="5137748" y="2846684"/>
              <a:ext cx="4166305" cy="2527885"/>
            </a:xfrm>
            <a:prstGeom prst="roundRect">
              <a:avLst>
                <a:gd name="adj" fmla="val 151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위쪽 모서리 54">
              <a:extLst>
                <a:ext uri="{FF2B5EF4-FFF2-40B4-BE49-F238E27FC236}">
                  <a16:creationId xmlns:a16="http://schemas.microsoft.com/office/drawing/2014/main" id="{329C2C8A-0F74-93D9-7B4C-01465F6FE92F}"/>
                </a:ext>
              </a:extLst>
            </p:cNvPr>
            <p:cNvSpPr/>
            <p:nvPr/>
          </p:nvSpPr>
          <p:spPr>
            <a:xfrm>
              <a:off x="5137748" y="2793727"/>
              <a:ext cx="4166304" cy="400963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50F5574-E510-CF74-229F-0A4BF6E66FF4}"/>
                </a:ext>
              </a:extLst>
            </p:cNvPr>
            <p:cNvSpPr/>
            <p:nvPr/>
          </p:nvSpPr>
          <p:spPr>
            <a:xfrm>
              <a:off x="5210446" y="2924808"/>
              <a:ext cx="108001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96A5DC9-A646-041B-3D55-5F4D79A8C94B}"/>
                </a:ext>
              </a:extLst>
            </p:cNvPr>
            <p:cNvSpPr/>
            <p:nvPr/>
          </p:nvSpPr>
          <p:spPr>
            <a:xfrm>
              <a:off x="5408085" y="2924808"/>
              <a:ext cx="108001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FCE8CA4-21FD-BDD0-3464-8AB34555B10C}"/>
                </a:ext>
              </a:extLst>
            </p:cNvPr>
            <p:cNvSpPr/>
            <p:nvPr/>
          </p:nvSpPr>
          <p:spPr>
            <a:xfrm>
              <a:off x="5605729" y="2924808"/>
              <a:ext cx="108001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F350246-8641-2DF0-FC1E-D43632DA9B32}"/>
              </a:ext>
            </a:extLst>
          </p:cNvPr>
          <p:cNvSpPr txBox="1"/>
          <p:nvPr/>
        </p:nvSpPr>
        <p:spPr>
          <a:xfrm>
            <a:off x="1671875" y="4972192"/>
            <a:ext cx="3432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시연 </a:t>
            </a:r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D48DB07-E75E-A05E-A357-006E919E7781}"/>
              </a:ext>
            </a:extLst>
          </p:cNvPr>
          <p:cNvSpPr txBox="1"/>
          <p:nvPr/>
        </p:nvSpPr>
        <p:spPr>
          <a:xfrm>
            <a:off x="7585844" y="4927634"/>
            <a:ext cx="191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QnA</a:t>
            </a:r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&lt;/body&gt;</a:t>
            </a:r>
          </a:p>
        </p:txBody>
      </p:sp>
    </p:spTree>
    <p:extLst>
      <p:ext uri="{BB962C8B-B14F-4D97-AF65-F5344CB8AC3E}">
        <p14:creationId xmlns:p14="http://schemas.microsoft.com/office/powerpoint/2010/main" val="1185115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개요</a:t>
            </a:r>
            <a:r>
              <a:rPr lang="ko-KR" altLang="en-US" sz="20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4CEC35-6445-C87B-6359-060D3E29044F}"/>
              </a:ext>
            </a:extLst>
          </p:cNvPr>
          <p:cNvGrpSpPr/>
          <p:nvPr/>
        </p:nvGrpSpPr>
        <p:grpSpPr>
          <a:xfrm>
            <a:off x="1691907" y="978974"/>
            <a:ext cx="8462867" cy="5262467"/>
            <a:chOff x="200583" y="192405"/>
            <a:chExt cx="11801476" cy="647319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CC80B2A-222B-13C2-02EA-97BDD79FA3C4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E4C29145-2481-F67C-DF23-D1F6C02A1B01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6863B41-CC91-E57A-F7D5-86E510DF880F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E89B48C-EFB8-51C4-3DCF-12A7E991371D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A73753F-B091-4C40-713D-7198AD530DEC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30" name="그림 29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86F7AEC3-18BD-06DC-F02D-1C61A7CFE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06" y="1263157"/>
            <a:ext cx="8462866" cy="49782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82E1F19-DFD9-F162-56CA-2916514B8B8F}"/>
              </a:ext>
            </a:extLst>
          </p:cNvPr>
          <p:cNvSpPr txBox="1"/>
          <p:nvPr/>
        </p:nvSpPr>
        <p:spPr>
          <a:xfrm>
            <a:off x="2425958" y="6016465"/>
            <a:ext cx="12240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&lt;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rgbClr val="00B0F0"/>
                </a:solidFill>
              </a:rPr>
              <a:t>href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=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rgbClr val="FF6600"/>
                </a:solidFill>
              </a:rPr>
              <a:t>“</a:t>
            </a:r>
            <a:r>
              <a:rPr lang="en-US" altLang="ko-KR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ko-KR" dirty="0">
                <a:solidFill>
                  <a:srgbClr val="FF66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https://www.myprotein.co.kr/</a:t>
            </a:r>
            <a:r>
              <a:rPr lang="en-US" altLang="ko-KR" dirty="0">
                <a:solidFill>
                  <a:srgbClr val="FF6600"/>
                </a:solidFill>
              </a:rPr>
              <a:t>  “ 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&gt;</a:t>
            </a:r>
            <a:r>
              <a:rPr lang="en-US" altLang="ko-KR" dirty="0">
                <a:solidFill>
                  <a:schemeClr val="bg1"/>
                </a:solidFill>
              </a:rPr>
              <a:t> MY PROTEIN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&lt;/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&gt;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690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5" name="그림 14" descr="스크린샷, 텍스트, 직사각형, 사각형이(가) 표시된 사진&#10;&#10;자동 생성된 설명">
            <a:extLst>
              <a:ext uri="{FF2B5EF4-FFF2-40B4-BE49-F238E27FC236}">
                <a16:creationId xmlns:a16="http://schemas.microsoft.com/office/drawing/2014/main" id="{C956FAFB-B7CD-2DC5-7A71-8EBBC915D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961055"/>
            <a:ext cx="11686792" cy="56881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B58570-4C33-290A-3DDA-E5E08A91378E}"/>
              </a:ext>
            </a:extLst>
          </p:cNvPr>
          <p:cNvSpPr txBox="1"/>
          <p:nvPr/>
        </p:nvSpPr>
        <p:spPr>
          <a:xfrm>
            <a:off x="9103567" y="1083191"/>
            <a:ext cx="289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테이블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ERD </a:t>
            </a:r>
            <a:r>
              <a:rPr lang="en-US" altLang="ko-KR" sz="1400" i="1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  <a:endParaRPr lang="ko-KR" altLang="en-US" sz="1400" i="1" dirty="0">
              <a:solidFill>
                <a:schemeClr val="accent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1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A73C3C-1F99-51DD-5A82-346D8EEA385F}"/>
              </a:ext>
            </a:extLst>
          </p:cNvPr>
          <p:cNvGrpSpPr/>
          <p:nvPr/>
        </p:nvGrpSpPr>
        <p:grpSpPr>
          <a:xfrm>
            <a:off x="392100" y="1045029"/>
            <a:ext cx="8462867" cy="5582857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109BAE1-252B-0566-5A84-DE5291881FA4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A8EAC014-0E43-D641-5E67-19A1FF5E5304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4098D21-3594-EEFD-F204-20F5AF04919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348869B-82C5-7A4C-8552-5AE7492EFAB5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5F4C1EA-C579-322D-84AC-B6A71D964E43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3D8EF0D-3ECF-E924-DCA2-33A59BFAE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00" y="1337372"/>
            <a:ext cx="8462866" cy="53118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29A2CF-36D8-6F0F-F9D6-761AB007CB24}"/>
              </a:ext>
            </a:extLst>
          </p:cNvPr>
          <p:cNvSpPr txBox="1"/>
          <p:nvPr/>
        </p:nvSpPr>
        <p:spPr>
          <a:xfrm>
            <a:off x="8938942" y="2034471"/>
            <a:ext cx="333703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메인 페이지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상품 리스트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  <a:p>
            <a:endParaRPr lang="en-US" altLang="ko-KR" i="1" dirty="0">
              <a:solidFill>
                <a:schemeClr val="accent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i="1" dirty="0">
              <a:solidFill>
                <a:schemeClr val="accent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장바구니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  <a:p>
            <a:endParaRPr lang="en-US" altLang="ko-KR" i="1" dirty="0">
              <a:solidFill>
                <a:schemeClr val="accent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i="1" dirty="0">
              <a:solidFill>
                <a:schemeClr val="accent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게시판 리스트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68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A37B09-2815-4281-65B8-9B2BAC1BC349}"/>
              </a:ext>
            </a:extLst>
          </p:cNvPr>
          <p:cNvGrpSpPr/>
          <p:nvPr/>
        </p:nvGrpSpPr>
        <p:grpSpPr>
          <a:xfrm>
            <a:off x="419881" y="1077837"/>
            <a:ext cx="8313572" cy="5571359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7844071-5D10-E823-F2E9-7B62564CDF8C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7C733481-F8CF-10EE-6E59-3CF2B7F503A6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40C0677-41F1-E8B4-E136-8D5838774FC1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079A38F-92CB-F74D-AED3-B9C4FC0C360C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00D70E0-CA1B-EC22-21AE-A54B9C0F4615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4AB8B63-A32C-A565-C43C-7239A724F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8" y="1368929"/>
            <a:ext cx="8313570" cy="52704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2B228E-ECBA-C582-A746-CF2FD773F23E}"/>
              </a:ext>
            </a:extLst>
          </p:cNvPr>
          <p:cNvSpPr txBox="1"/>
          <p:nvPr/>
        </p:nvSpPr>
        <p:spPr>
          <a:xfrm>
            <a:off x="8836085" y="2173824"/>
            <a:ext cx="345855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회원가입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아이디 중복 검사 </a:t>
            </a:r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비밀번호 유효성</a:t>
            </a:r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공백 불가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 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084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B5BAA2A-B4B2-BD5E-4274-A2C1566006DD}"/>
              </a:ext>
            </a:extLst>
          </p:cNvPr>
          <p:cNvGrpSpPr/>
          <p:nvPr/>
        </p:nvGrpSpPr>
        <p:grpSpPr>
          <a:xfrm>
            <a:off x="419879" y="1051770"/>
            <a:ext cx="8229600" cy="5581881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85C144-720F-54E9-40CA-800A5C79F5B5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0DF2BC26-59C7-AE78-CD94-4942B4A46EFA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D61CE6-897A-29F3-7D64-1DF105EB2520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2A22C98-AEB4-EA73-EF13-9FF6EA692E0F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BD0DFBC-8CCE-9CBB-E646-A53E6DF7333F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82B088D-C85A-25D7-E6F6-33E0E8C60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8" y="1352792"/>
            <a:ext cx="8229599" cy="52804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6521C6-44F2-AF0C-A31B-7818F954DCA0}"/>
              </a:ext>
            </a:extLst>
          </p:cNvPr>
          <p:cNvSpPr txBox="1"/>
          <p:nvPr/>
        </p:nvSpPr>
        <p:spPr>
          <a:xfrm>
            <a:off x="8714792" y="2342042"/>
            <a:ext cx="298579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로그인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회원가입</a:t>
            </a:r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&lt;/p&gt;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비밀번호 찾기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322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514F033-0094-598C-6500-733BE906603C}"/>
              </a:ext>
            </a:extLst>
          </p:cNvPr>
          <p:cNvGrpSpPr/>
          <p:nvPr/>
        </p:nvGrpSpPr>
        <p:grpSpPr>
          <a:xfrm>
            <a:off x="392101" y="1016025"/>
            <a:ext cx="8126748" cy="5633169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859EC78-C0B8-15D9-2191-01BF9CAFB95B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BE29675C-DBAA-89D6-4F5C-18C1581E3E6D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F6F5C12-1FB3-2EA8-31AF-702E621956B6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88B2E0E-2EC1-D59C-88E5-B4592A04D0AB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453C606-1E15-BF92-4D24-25C7A85E97B9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C40DDF1-E0FD-7F5A-D346-D54875A11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9" y="1333004"/>
            <a:ext cx="8126747" cy="53289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3438E5-4C11-8D61-ED6F-1BADE810EA01}"/>
              </a:ext>
            </a:extLst>
          </p:cNvPr>
          <p:cNvSpPr txBox="1"/>
          <p:nvPr/>
        </p:nvSpPr>
        <p:spPr>
          <a:xfrm>
            <a:off x="8518845" y="2139181"/>
            <a:ext cx="34429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</a:rPr>
              <a:t>&lt;div&gt; </a:t>
            </a:r>
            <a:r>
              <a:rPr lang="ko-KR" altLang="en-US" sz="2000" dirty="0">
                <a:solidFill>
                  <a:schemeClr val="bg1"/>
                </a:solidFill>
              </a:rPr>
              <a:t>게시판 리스트 </a:t>
            </a:r>
            <a:r>
              <a:rPr lang="en-US" altLang="ko-KR" sz="1600" i="1" dirty="0">
                <a:solidFill>
                  <a:schemeClr val="accent5"/>
                </a:solidFill>
              </a:rPr>
              <a:t>&lt;/div&gt;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</a:rPr>
              <a:t>&lt;p&gt; </a:t>
            </a:r>
            <a:r>
              <a:rPr lang="ko-KR" altLang="en-US" sz="2000" dirty="0">
                <a:solidFill>
                  <a:schemeClr val="bg1"/>
                </a:solidFill>
              </a:rPr>
              <a:t>회원만 접근 가능 </a:t>
            </a:r>
            <a:r>
              <a:rPr lang="en-US" altLang="ko-KR" sz="1600" i="1" dirty="0">
                <a:solidFill>
                  <a:schemeClr val="accent5"/>
                </a:solidFill>
              </a:rPr>
              <a:t>&lt;/p&gt;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</a:rPr>
              <a:t>&lt;p&gt; </a:t>
            </a:r>
            <a:r>
              <a:rPr lang="ko-KR" altLang="en-US" sz="2000" dirty="0" err="1">
                <a:solidFill>
                  <a:schemeClr val="bg1"/>
                </a:solidFill>
              </a:rPr>
              <a:t>페이징</a:t>
            </a:r>
            <a:r>
              <a:rPr lang="ko-KR" altLang="en-US" sz="2000" dirty="0">
                <a:solidFill>
                  <a:schemeClr val="bg1"/>
                </a:solidFill>
              </a:rPr>
              <a:t> 구현 </a:t>
            </a:r>
            <a:r>
              <a:rPr lang="en-US" altLang="ko-KR" sz="1600" i="1" dirty="0">
                <a:solidFill>
                  <a:schemeClr val="accent5"/>
                </a:solidFill>
              </a:rPr>
              <a:t>&lt;/p&gt;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437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4C3569-47B0-12A9-648B-9956FFCD6D8D}"/>
              </a:ext>
            </a:extLst>
          </p:cNvPr>
          <p:cNvGrpSpPr/>
          <p:nvPr/>
        </p:nvGrpSpPr>
        <p:grpSpPr>
          <a:xfrm>
            <a:off x="392100" y="1020109"/>
            <a:ext cx="8145410" cy="5586241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562957C-9EE9-ABF6-0AB7-6E03B624EB51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6824A634-C532-FE59-6E3F-8C3D65411764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86D8125-B8C4-E822-5B9C-2E7872C13C7A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1EE1AAF-8CC1-961F-0232-89C9835A4FDB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F0B0B2C-802B-7C5C-85D4-7A06FE4F9C8B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260B519-3748-7E25-C111-56BD104C3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8" y="1337088"/>
            <a:ext cx="8145409" cy="52845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BB0F1F-06F9-9845-7805-C4B057DAAF64}"/>
              </a:ext>
            </a:extLst>
          </p:cNvPr>
          <p:cNvSpPr txBox="1"/>
          <p:nvPr/>
        </p:nvSpPr>
        <p:spPr>
          <a:xfrm>
            <a:off x="8621483" y="1901971"/>
            <a:ext cx="34741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게시판 쓰기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회원만 작성 가능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로그인 한 회원 아이디 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	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자동 저장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2823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544</Words>
  <Application>Microsoft Office PowerPoint</Application>
  <PresentationFormat>와이드스크린</PresentationFormat>
  <Paragraphs>113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D2Coding</vt:lpstr>
      <vt:lpstr>Tmon몬소리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하루</dc:creator>
  <cp:lastModifiedBy>하루</cp:lastModifiedBy>
  <cp:revision>1</cp:revision>
  <dcterms:created xsi:type="dcterms:W3CDTF">2023-08-24T22:44:40Z</dcterms:created>
  <dcterms:modified xsi:type="dcterms:W3CDTF">2023-08-25T06:45:09Z</dcterms:modified>
</cp:coreProperties>
</file>